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" ContentType="application/msword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4"/>
  </p:handoutMasterIdLst>
  <p:sldIdLst>
    <p:sldId id="258" r:id="rId3"/>
    <p:sldId id="300" r:id="rId4"/>
    <p:sldId id="256" r:id="rId5"/>
    <p:sldId id="282" r:id="rId6"/>
    <p:sldId id="257" r:id="rId7"/>
    <p:sldId id="260" r:id="rId8"/>
    <p:sldId id="264" r:id="rId9"/>
    <p:sldId id="274" r:id="rId10"/>
    <p:sldId id="265" r:id="rId11"/>
    <p:sldId id="261" r:id="rId12"/>
    <p:sldId id="262" r:id="rId13"/>
    <p:sldId id="263" r:id="rId14"/>
    <p:sldId id="275" r:id="rId15"/>
    <p:sldId id="276" r:id="rId16"/>
    <p:sldId id="277" r:id="rId17"/>
    <p:sldId id="267" r:id="rId18"/>
    <p:sldId id="297" r:id="rId19"/>
    <p:sldId id="299" r:id="rId20"/>
    <p:sldId id="318" r:id="rId21"/>
    <p:sldId id="319" r:id="rId22"/>
    <p:sldId id="278" r:id="rId23"/>
  </p:sldIdLst>
  <p:sldSz cx="9144000" cy="6858000" type="screen4x3"/>
  <p:notesSz cx="6760845" cy="988187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20" autoAdjust="0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3112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E44FC-ABD9-42C2-8ED8-FA874EC5DD1E}" type="doc">
      <dgm:prSet loTypeId="urn:microsoft.com/office/officeart/2005/8/layout/vList4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D7B7DAC1-3F15-4206-B65F-E94B0BBD5C9D}">
      <dgm:prSet/>
      <dgm:spPr/>
      <dgm:t>
        <a:bodyPr/>
        <a:lstStyle/>
        <a:p>
          <a:pPr rtl="0"/>
          <a:r>
            <a:rPr lang="zh-CN" dirty="0" smtClean="0"/>
            <a:t>由流感病毒引起的急性呼吸道传染病。</a:t>
          </a:r>
          <a:endParaRPr lang="zh-CN" dirty="0"/>
        </a:p>
      </dgm:t>
    </dgm:pt>
    <dgm:pt modelId="{8701F10E-A5E1-4C70-ABE6-97491C05E533}" cxnId="{F540FF2A-F131-42BA-BA64-5D48453E8F9A}" type="parTrans">
      <dgm:prSet/>
      <dgm:spPr/>
      <dgm:t>
        <a:bodyPr/>
        <a:lstStyle/>
        <a:p>
          <a:endParaRPr lang="zh-CN" altLang="en-US"/>
        </a:p>
      </dgm:t>
    </dgm:pt>
    <dgm:pt modelId="{3B531A45-197E-4967-B083-C7D59A730FA9}" cxnId="{F540FF2A-F131-42BA-BA64-5D48453E8F9A}" type="sibTrans">
      <dgm:prSet/>
      <dgm:spPr/>
      <dgm:t>
        <a:bodyPr/>
        <a:lstStyle/>
        <a:p>
          <a:endParaRPr lang="zh-CN" altLang="en-US"/>
        </a:p>
      </dgm:t>
    </dgm:pt>
    <dgm:pt modelId="{2B7ED780-C383-4F40-8AF2-8ED5D66FAFB1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dirty="0" smtClean="0"/>
            <a:t>主要传染源为患者和病毒</a:t>
          </a:r>
          <a:r>
            <a:rPr lang="zh-CN" altLang="zh-CN" dirty="0" smtClean="0"/>
            <a:t>携带者，在发病前的最初三天，传染性最强。病毒随打喷嚏、咳嗽或说话喷出的飞沫传播，</a:t>
          </a:r>
        </a:p>
        <a:p>
          <a:pPr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dirty="0"/>
        </a:p>
      </dgm:t>
    </dgm:pt>
    <dgm:pt modelId="{A3676A5A-6A85-4B2D-B55C-B9E5BBAC48AA}" cxnId="{382054C8-43B1-4D03-8954-257B65242FE9}" type="parTrans">
      <dgm:prSet/>
      <dgm:spPr/>
      <dgm:t>
        <a:bodyPr/>
        <a:lstStyle/>
        <a:p>
          <a:endParaRPr lang="zh-CN" altLang="en-US"/>
        </a:p>
      </dgm:t>
    </dgm:pt>
    <dgm:pt modelId="{D1F0D8DB-A588-4456-B64E-4FC4054893E3}" cxnId="{382054C8-43B1-4D03-8954-257B65242FE9}" type="sibTrans">
      <dgm:prSet/>
      <dgm:spPr/>
      <dgm:t>
        <a:bodyPr/>
        <a:lstStyle/>
        <a:p>
          <a:endParaRPr lang="zh-CN" altLang="en-US"/>
        </a:p>
      </dgm:t>
    </dgm:pt>
    <dgm:pt modelId="{61E3B1D1-AA0A-484B-8304-ABF2DECBB0F1}" type="pres">
      <dgm:prSet presAssocID="{511E44FC-ABD9-42C2-8ED8-FA874EC5DD1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B8B5013-3C09-46A7-BCCD-748C9382B8FC}" type="pres">
      <dgm:prSet presAssocID="{D7B7DAC1-3F15-4206-B65F-E94B0BBD5C9D}" presName="comp" presStyleCnt="0"/>
      <dgm:spPr/>
    </dgm:pt>
    <dgm:pt modelId="{440327E9-C5D8-4882-A5E4-0398C59A7369}" type="pres">
      <dgm:prSet presAssocID="{D7B7DAC1-3F15-4206-B65F-E94B0BBD5C9D}" presName="box" presStyleLbl="node1" presStyleIdx="0" presStyleCnt="2" custLinFactNeighborY="0"/>
      <dgm:spPr/>
      <dgm:t>
        <a:bodyPr/>
        <a:lstStyle/>
        <a:p>
          <a:endParaRPr lang="zh-CN" altLang="en-US"/>
        </a:p>
      </dgm:t>
    </dgm:pt>
    <dgm:pt modelId="{F5662AE0-5291-4C51-92DF-0AFB1ECD3460}" type="pres">
      <dgm:prSet presAssocID="{D7B7DAC1-3F15-4206-B65F-E94B0BBD5C9D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E71427A-DBE2-482C-864F-1ED52897C99E}" type="pres">
      <dgm:prSet presAssocID="{D7B7DAC1-3F15-4206-B65F-E94B0BBD5C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44FD51A-FD04-449C-B34C-E67D4B66C785}" type="pres">
      <dgm:prSet presAssocID="{3B531A45-197E-4967-B083-C7D59A730FA9}" presName="spacer" presStyleCnt="0"/>
      <dgm:spPr/>
    </dgm:pt>
    <dgm:pt modelId="{E1322A11-53DF-433F-9082-0F8753D9E2A1}" type="pres">
      <dgm:prSet presAssocID="{2B7ED780-C383-4F40-8AF2-8ED5D66FAFB1}" presName="comp" presStyleCnt="0"/>
      <dgm:spPr/>
    </dgm:pt>
    <dgm:pt modelId="{C4D83F11-D2EC-4D31-B4EB-B982EB42B857}" type="pres">
      <dgm:prSet presAssocID="{2B7ED780-C383-4F40-8AF2-8ED5D66FAFB1}" presName="box" presStyleLbl="node1" presStyleIdx="1" presStyleCnt="2"/>
      <dgm:spPr/>
      <dgm:t>
        <a:bodyPr/>
        <a:lstStyle/>
        <a:p>
          <a:endParaRPr lang="zh-CN" altLang="en-US"/>
        </a:p>
      </dgm:t>
    </dgm:pt>
    <dgm:pt modelId="{604F5000-4AB9-4D56-840F-45EB1D14F9D2}" type="pres">
      <dgm:prSet presAssocID="{2B7ED780-C383-4F40-8AF2-8ED5D66FAFB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D5B8BFA-3F12-42F1-9134-83C307B8588C}" type="pres">
      <dgm:prSet presAssocID="{2B7ED780-C383-4F40-8AF2-8ED5D66FAFB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087234E-080C-4FC4-87CD-1A5A3B394625}" type="presOf" srcId="{2B7ED780-C383-4F40-8AF2-8ED5D66FAFB1}" destId="{3D5B8BFA-3F12-42F1-9134-83C307B8588C}" srcOrd="1" destOrd="0" presId="urn:microsoft.com/office/officeart/2005/8/layout/vList4"/>
    <dgm:cxn modelId="{F1454DDE-5488-4557-BDA2-BB24FFD9353B}" type="presOf" srcId="{2B7ED780-C383-4F40-8AF2-8ED5D66FAFB1}" destId="{C4D83F11-D2EC-4D31-B4EB-B982EB42B857}" srcOrd="0" destOrd="0" presId="urn:microsoft.com/office/officeart/2005/8/layout/vList4"/>
    <dgm:cxn modelId="{EA12B139-BCD0-49E1-B61A-A14BADFC4E49}" type="presOf" srcId="{511E44FC-ABD9-42C2-8ED8-FA874EC5DD1E}" destId="{61E3B1D1-AA0A-484B-8304-ABF2DECBB0F1}" srcOrd="0" destOrd="0" presId="urn:microsoft.com/office/officeart/2005/8/layout/vList4"/>
    <dgm:cxn modelId="{F540FF2A-F131-42BA-BA64-5D48453E8F9A}" srcId="{511E44FC-ABD9-42C2-8ED8-FA874EC5DD1E}" destId="{D7B7DAC1-3F15-4206-B65F-E94B0BBD5C9D}" srcOrd="0" destOrd="0" parTransId="{8701F10E-A5E1-4C70-ABE6-97491C05E533}" sibTransId="{3B531A45-197E-4967-B083-C7D59A730FA9}"/>
    <dgm:cxn modelId="{382054C8-43B1-4D03-8954-257B65242FE9}" srcId="{511E44FC-ABD9-42C2-8ED8-FA874EC5DD1E}" destId="{2B7ED780-C383-4F40-8AF2-8ED5D66FAFB1}" srcOrd="1" destOrd="0" parTransId="{A3676A5A-6A85-4B2D-B55C-B9E5BBAC48AA}" sibTransId="{D1F0D8DB-A588-4456-B64E-4FC4054893E3}"/>
    <dgm:cxn modelId="{BD7CC2B0-40EE-4BD0-B4CE-5350AB01A39A}" type="presOf" srcId="{D7B7DAC1-3F15-4206-B65F-E94B0BBD5C9D}" destId="{440327E9-C5D8-4882-A5E4-0398C59A7369}" srcOrd="0" destOrd="0" presId="urn:microsoft.com/office/officeart/2005/8/layout/vList4"/>
    <dgm:cxn modelId="{BC33AEF0-EDC3-4F38-8151-3A3EC984A97C}" type="presOf" srcId="{D7B7DAC1-3F15-4206-B65F-E94B0BBD5C9D}" destId="{4E71427A-DBE2-482C-864F-1ED52897C99E}" srcOrd="1" destOrd="0" presId="urn:microsoft.com/office/officeart/2005/8/layout/vList4"/>
    <dgm:cxn modelId="{FD6DC91C-49E1-4D2C-A95D-205F198DE2CA}" type="presParOf" srcId="{61E3B1D1-AA0A-484B-8304-ABF2DECBB0F1}" destId="{7B8B5013-3C09-46A7-BCCD-748C9382B8FC}" srcOrd="0" destOrd="0" presId="urn:microsoft.com/office/officeart/2005/8/layout/vList4"/>
    <dgm:cxn modelId="{8056123B-CC53-4B8E-9F8E-E7B1A915FF07}" type="presParOf" srcId="{7B8B5013-3C09-46A7-BCCD-748C9382B8FC}" destId="{440327E9-C5D8-4882-A5E4-0398C59A7369}" srcOrd="0" destOrd="0" presId="urn:microsoft.com/office/officeart/2005/8/layout/vList4"/>
    <dgm:cxn modelId="{A7D081DA-1328-4C06-AAD7-80E0F342CEC7}" type="presParOf" srcId="{7B8B5013-3C09-46A7-BCCD-748C9382B8FC}" destId="{F5662AE0-5291-4C51-92DF-0AFB1ECD3460}" srcOrd="1" destOrd="0" presId="urn:microsoft.com/office/officeart/2005/8/layout/vList4"/>
    <dgm:cxn modelId="{DE0ACC92-3435-4F03-85D2-49E0C472B7F6}" type="presParOf" srcId="{7B8B5013-3C09-46A7-BCCD-748C9382B8FC}" destId="{4E71427A-DBE2-482C-864F-1ED52897C99E}" srcOrd="2" destOrd="0" presId="urn:microsoft.com/office/officeart/2005/8/layout/vList4"/>
    <dgm:cxn modelId="{6EA8D0A5-DA35-41FA-8947-995CF126FCF2}" type="presParOf" srcId="{61E3B1D1-AA0A-484B-8304-ABF2DECBB0F1}" destId="{144FD51A-FD04-449C-B34C-E67D4B66C785}" srcOrd="1" destOrd="0" presId="urn:microsoft.com/office/officeart/2005/8/layout/vList4"/>
    <dgm:cxn modelId="{0FDED5A0-914E-4215-B65A-95D990BCE624}" type="presParOf" srcId="{61E3B1D1-AA0A-484B-8304-ABF2DECBB0F1}" destId="{E1322A11-53DF-433F-9082-0F8753D9E2A1}" srcOrd="2" destOrd="0" presId="urn:microsoft.com/office/officeart/2005/8/layout/vList4"/>
    <dgm:cxn modelId="{E6C17CBA-065F-40A1-9FE1-7B9BA6CD8CEC}" type="presParOf" srcId="{E1322A11-53DF-433F-9082-0F8753D9E2A1}" destId="{C4D83F11-D2EC-4D31-B4EB-B982EB42B857}" srcOrd="0" destOrd="0" presId="urn:microsoft.com/office/officeart/2005/8/layout/vList4"/>
    <dgm:cxn modelId="{62366681-D60E-4AD7-A998-C6697BC8BCA9}" type="presParOf" srcId="{E1322A11-53DF-433F-9082-0F8753D9E2A1}" destId="{604F5000-4AB9-4D56-840F-45EB1D14F9D2}" srcOrd="1" destOrd="0" presId="urn:microsoft.com/office/officeart/2005/8/layout/vList4"/>
    <dgm:cxn modelId="{2E3B6E4F-C07C-4D0E-9692-9C338422A100}" type="presParOf" srcId="{E1322A11-53DF-433F-9082-0F8753D9E2A1}" destId="{3D5B8BFA-3F12-42F1-9134-83C307B8588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2B3C1E-50B9-4A99-B54A-973C4E6AF193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82BFD78F-5257-497E-971A-AE3AB2ED04D1}">
      <dgm:prSet/>
      <dgm:spPr/>
      <dgm:t>
        <a:bodyPr/>
        <a:lstStyle/>
        <a:p>
          <a:pPr algn="l" rtl="0"/>
          <a:r>
            <a:rPr lang="zh-CN" dirty="0" smtClean="0"/>
            <a:t>及时隔离患者至消肿为止</a:t>
          </a:r>
          <a:endParaRPr lang="zh-CN" dirty="0"/>
        </a:p>
      </dgm:t>
    </dgm:pt>
    <dgm:pt modelId="{1557FF7C-4990-4787-BCDD-4061040A0B78}" cxnId="{8C5C5076-2A72-42C4-BB1B-C1107DE44227}" type="parTrans">
      <dgm:prSet/>
      <dgm:spPr/>
      <dgm:t>
        <a:bodyPr/>
        <a:lstStyle/>
        <a:p>
          <a:endParaRPr lang="zh-CN" altLang="en-US"/>
        </a:p>
      </dgm:t>
    </dgm:pt>
    <dgm:pt modelId="{4767DE08-E58B-49B6-A9C0-E732678BBD87}" cxnId="{8C5C5076-2A72-42C4-BB1B-C1107DE44227}" type="sibTrans">
      <dgm:prSet/>
      <dgm:spPr/>
      <dgm:t>
        <a:bodyPr/>
        <a:lstStyle/>
        <a:p>
          <a:endParaRPr lang="zh-CN" altLang="en-US"/>
        </a:p>
      </dgm:t>
    </dgm:pt>
    <dgm:pt modelId="{6A526566-1FB0-47EA-BABD-1AFCC09822C7}">
      <dgm:prSet/>
      <dgm:spPr/>
      <dgm:t>
        <a:bodyPr/>
        <a:lstStyle/>
        <a:p>
          <a:pPr algn="l" rtl="0"/>
          <a:r>
            <a:rPr lang="zh-CN" dirty="0" smtClean="0"/>
            <a:t>服用中药抗病毒冲剂预防</a:t>
          </a:r>
          <a:endParaRPr lang="zh-CN" dirty="0"/>
        </a:p>
      </dgm:t>
    </dgm:pt>
    <dgm:pt modelId="{ABC547A1-1F2A-4EB8-ABF0-90773FEED1A8}" cxnId="{45EC332E-FE44-4679-8E2C-649EBFD8C2B6}" type="parTrans">
      <dgm:prSet/>
      <dgm:spPr/>
      <dgm:t>
        <a:bodyPr/>
        <a:lstStyle/>
        <a:p>
          <a:endParaRPr lang="zh-CN" altLang="en-US"/>
        </a:p>
      </dgm:t>
    </dgm:pt>
    <dgm:pt modelId="{4D8D09F7-160F-4A90-9B07-40E25CC76283}" cxnId="{45EC332E-FE44-4679-8E2C-649EBFD8C2B6}" type="sibTrans">
      <dgm:prSet/>
      <dgm:spPr/>
      <dgm:t>
        <a:bodyPr/>
        <a:lstStyle/>
        <a:p>
          <a:endParaRPr lang="zh-CN" altLang="en-US"/>
        </a:p>
      </dgm:t>
    </dgm:pt>
    <dgm:pt modelId="{3C18186B-BA63-49E3-83CF-6F7DE6404D13}">
      <dgm:prSet phldr="0" custT="0"/>
      <dgm:spPr/>
      <dgm:t>
        <a:bodyPr vert="horz" wrap="square"/>
        <a:p>
          <a:pPr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注射“麻腮风”疫苗</a:t>
          </a:r>
          <a:r>
            <a:rPr lang="zh-CN" dirty="0"/>
            <a:t/>
          </a:r>
          <a:endParaRPr lang="zh-CN" dirty="0"/>
        </a:p>
      </dgm:t>
    </dgm:pt>
    <dgm:pt modelId="{E3EA3352-7519-4038-9A23-51157415414D}" cxnId="{9D08A9D4-1DA7-4F23-9217-0F60BF450443}" type="parTrans">
      <dgm:prSet/>
      <dgm:spPr/>
      <dgm:t>
        <a:bodyPr/>
        <a:lstStyle/>
        <a:p>
          <a:endParaRPr lang="zh-CN" altLang="en-US"/>
        </a:p>
      </dgm:t>
    </dgm:pt>
    <dgm:pt modelId="{D05140D0-B48D-4694-A443-9BAEEB692041}" cxnId="{9D08A9D4-1DA7-4F23-9217-0F60BF450443}" type="sibTrans">
      <dgm:prSet/>
      <dgm:spPr/>
      <dgm:t>
        <a:bodyPr/>
        <a:lstStyle/>
        <a:p>
          <a:endParaRPr lang="zh-CN" altLang="en-US"/>
        </a:p>
      </dgm:t>
    </dgm:pt>
    <dgm:pt modelId="{45CDDEAE-4FE8-47DF-88A2-EF4384890182}" type="pres">
      <dgm:prSet presAssocID="{9A2B3C1E-50B9-4A99-B54A-973C4E6AF1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92F2CF2-9D05-4A04-ACC1-22B39C9D026B}" type="pres">
      <dgm:prSet presAssocID="{82BFD78F-5257-497E-971A-AE3AB2ED04D1}" presName="composite" presStyleCnt="0"/>
      <dgm:spPr/>
    </dgm:pt>
    <dgm:pt modelId="{DC6C27BC-406B-4B09-AF21-8A047D348B7E}" type="pres">
      <dgm:prSet presAssocID="{82BFD78F-5257-497E-971A-AE3AB2ED04D1}" presName="imgShp" presStyleLbl="fgImgPlace1" presStyleIdx="0" presStyleCnt="3" custLinFactNeighborX="1641" custLinFactNeighborY="2042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ED65B59F-394A-4ACF-AD35-0CBCECBBC938}" type="pres">
      <dgm:prSet presAssocID="{82BFD78F-5257-497E-971A-AE3AB2ED04D1}" presName="txShp" presStyleLbl="node1" presStyleIdx="0" presStyleCnt="3" custLinFactNeighborX="-107" custLinFactNeighborY="2042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2F8DB2-618F-45CD-8F0F-44527C37EEF5}" type="pres">
      <dgm:prSet presAssocID="{4767DE08-E58B-49B6-A9C0-E732678BBD87}" presName="spacing" presStyleCnt="0"/>
      <dgm:spPr/>
    </dgm:pt>
    <dgm:pt modelId="{51CE699C-C7B8-47F4-BE8B-E33482EED823}" type="pres">
      <dgm:prSet presAssocID="{6A526566-1FB0-47EA-BABD-1AFCC09822C7}" presName="composite" presStyleCnt="0"/>
      <dgm:spPr/>
    </dgm:pt>
    <dgm:pt modelId="{7517FED4-DBEB-407A-8DFE-80184BD90549}" type="pres">
      <dgm:prSet presAssocID="{6A526566-1FB0-47EA-BABD-1AFCC09822C7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B6EBF35D-4692-497E-981A-693DFFB1ABD8}" type="pres">
      <dgm:prSet presAssocID="{6A526566-1FB0-47EA-BABD-1AFCC09822C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A185A8-6623-41F1-885B-322EC2EE0927}" type="pres">
      <dgm:prSet presAssocID="{4D8D09F7-160F-4A90-9B07-40E25CC76283}" presName="spacing" presStyleCnt="0"/>
      <dgm:spPr/>
    </dgm:pt>
    <dgm:pt modelId="{C8714BBD-4507-464A-BDF5-63FEBD8D7EAB}" type="pres">
      <dgm:prSet presAssocID="{3C18186B-BA63-49E3-83CF-6F7DE6404D13}" presName="composite" presStyleCnt="0"/>
      <dgm:spPr/>
    </dgm:pt>
    <dgm:pt modelId="{ABB23429-62CC-4D60-BE0F-E6E701DC8D10}" type="pres">
      <dgm:prSet presAssocID="{3C18186B-BA63-49E3-83CF-6F7DE6404D13}" presName="imgShp" presStyleLbl="fgImgPlace1" presStyleIdx="2" presStyleCnt="3" custLinFactNeighborX="1641" custLinFactNeighborY="-2615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7577D690-A59D-46D7-B018-A64DEDC51901}" type="pres">
      <dgm:prSet presAssocID="{3C18186B-BA63-49E3-83CF-6F7DE6404D13}" presName="txShp" presStyleLbl="node1" presStyleIdx="2" presStyleCnt="3" custLinFactNeighborX="-107" custLinFactNeighborY="-2615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5C5076-2A72-42C4-BB1B-C1107DE44227}" srcId="{9A2B3C1E-50B9-4A99-B54A-973C4E6AF193}" destId="{82BFD78F-5257-497E-971A-AE3AB2ED04D1}" srcOrd="0" destOrd="0" parTransId="{1557FF7C-4990-4787-BCDD-4061040A0B78}" sibTransId="{4767DE08-E58B-49B6-A9C0-E732678BBD87}"/>
    <dgm:cxn modelId="{45EC332E-FE44-4679-8E2C-649EBFD8C2B6}" srcId="{9A2B3C1E-50B9-4A99-B54A-973C4E6AF193}" destId="{6A526566-1FB0-47EA-BABD-1AFCC09822C7}" srcOrd="1" destOrd="0" parTransId="{ABC547A1-1F2A-4EB8-ABF0-90773FEED1A8}" sibTransId="{4D8D09F7-160F-4A90-9B07-40E25CC76283}"/>
    <dgm:cxn modelId="{9D08A9D4-1DA7-4F23-9217-0F60BF450443}" srcId="{9A2B3C1E-50B9-4A99-B54A-973C4E6AF193}" destId="{3C18186B-BA63-49E3-83CF-6F7DE6404D13}" srcOrd="2" destOrd="0" parTransId="{E3EA3352-7519-4038-9A23-51157415414D}" sibTransId="{D05140D0-B48D-4694-A443-9BAEEB692041}"/>
    <dgm:cxn modelId="{86A9E938-48D7-4992-82A1-CFDA683B6D9E}" type="presOf" srcId="{9A2B3C1E-50B9-4A99-B54A-973C4E6AF193}" destId="{45CDDEAE-4FE8-47DF-88A2-EF4384890182}" srcOrd="0" destOrd="0" presId="urn:microsoft.com/office/officeart/2005/8/layout/vList3"/>
    <dgm:cxn modelId="{D8801A06-8E52-444D-8740-78B60068E980}" type="presParOf" srcId="{45CDDEAE-4FE8-47DF-88A2-EF4384890182}" destId="{F92F2CF2-9D05-4A04-ACC1-22B39C9D026B}" srcOrd="0" destOrd="0" presId="urn:microsoft.com/office/officeart/2005/8/layout/vList3"/>
    <dgm:cxn modelId="{CF78FE1C-612B-4711-B902-64DD9FBBE17F}" type="presParOf" srcId="{F92F2CF2-9D05-4A04-ACC1-22B39C9D026B}" destId="{DC6C27BC-406B-4B09-AF21-8A047D348B7E}" srcOrd="0" destOrd="0" presId="urn:microsoft.com/office/officeart/2005/8/layout/vList3"/>
    <dgm:cxn modelId="{BA53BB8B-8268-4761-A740-B3140AD857EE}" type="presParOf" srcId="{F92F2CF2-9D05-4A04-ACC1-22B39C9D026B}" destId="{ED65B59F-394A-4ACF-AD35-0CBCECBBC938}" srcOrd="1" destOrd="0" presId="urn:microsoft.com/office/officeart/2005/8/layout/vList3"/>
    <dgm:cxn modelId="{924A9020-A010-4F63-83CE-7B6DE0DF62CC}" type="presOf" srcId="{82BFD78F-5257-497E-971A-AE3AB2ED04D1}" destId="{ED65B59F-394A-4ACF-AD35-0CBCECBBC938}" srcOrd="0" destOrd="0" presId="urn:microsoft.com/office/officeart/2005/8/layout/vList3"/>
    <dgm:cxn modelId="{57A559B7-114A-44EB-A925-6369D0735C3C}" type="presParOf" srcId="{45CDDEAE-4FE8-47DF-88A2-EF4384890182}" destId="{762F8DB2-618F-45CD-8F0F-44527C37EEF5}" srcOrd="1" destOrd="0" presId="urn:microsoft.com/office/officeart/2005/8/layout/vList3"/>
    <dgm:cxn modelId="{450E53C1-CC60-4081-9644-A947CDAC3899}" type="presOf" srcId="{4767DE08-E58B-49B6-A9C0-E732678BBD87}" destId="{762F8DB2-618F-45CD-8F0F-44527C37EEF5}" srcOrd="0" destOrd="0" presId="urn:microsoft.com/office/officeart/2005/8/layout/vList3"/>
    <dgm:cxn modelId="{75940DD0-1794-424E-B28B-FF75E80FA470}" type="presParOf" srcId="{45CDDEAE-4FE8-47DF-88A2-EF4384890182}" destId="{51CE699C-C7B8-47F4-BE8B-E33482EED823}" srcOrd="2" destOrd="0" presId="urn:microsoft.com/office/officeart/2005/8/layout/vList3"/>
    <dgm:cxn modelId="{2FEBDF47-F721-4909-B696-8039B5D527BB}" type="presParOf" srcId="{51CE699C-C7B8-47F4-BE8B-E33482EED823}" destId="{7517FED4-DBEB-407A-8DFE-80184BD90549}" srcOrd="0" destOrd="2" presId="urn:microsoft.com/office/officeart/2005/8/layout/vList3"/>
    <dgm:cxn modelId="{0AD4CCAB-EA07-4D12-98CD-0DE55740EBB6}" type="presParOf" srcId="{51CE699C-C7B8-47F4-BE8B-E33482EED823}" destId="{B6EBF35D-4692-497E-981A-693DFFB1ABD8}" srcOrd="1" destOrd="2" presId="urn:microsoft.com/office/officeart/2005/8/layout/vList3"/>
    <dgm:cxn modelId="{02A4B7A5-C5C1-40AE-9962-4AC378BD7663}" type="presOf" srcId="{6A526566-1FB0-47EA-BABD-1AFCC09822C7}" destId="{B6EBF35D-4692-497E-981A-693DFFB1ABD8}" srcOrd="0" destOrd="0" presId="urn:microsoft.com/office/officeart/2005/8/layout/vList3"/>
    <dgm:cxn modelId="{5EBA2B29-4F59-4DA3-8A66-B75E1A5CBD53}" type="presParOf" srcId="{45CDDEAE-4FE8-47DF-88A2-EF4384890182}" destId="{11A185A8-6623-41F1-885B-322EC2EE0927}" srcOrd="3" destOrd="0" presId="urn:microsoft.com/office/officeart/2005/8/layout/vList3"/>
    <dgm:cxn modelId="{18956EF1-A058-424C-9B2A-CC989F012D43}" type="presOf" srcId="{4D8D09F7-160F-4A90-9B07-40E25CC76283}" destId="{11A185A8-6623-41F1-885B-322EC2EE0927}" srcOrd="0" destOrd="0" presId="urn:microsoft.com/office/officeart/2005/8/layout/vList3"/>
    <dgm:cxn modelId="{AC74DD87-D67A-4B34-9A2B-95E2CF2565CB}" type="presParOf" srcId="{45CDDEAE-4FE8-47DF-88A2-EF4384890182}" destId="{C8714BBD-4507-464A-BDF5-63FEBD8D7EAB}" srcOrd="4" destOrd="0" presId="urn:microsoft.com/office/officeart/2005/8/layout/vList3"/>
    <dgm:cxn modelId="{EF636092-EA82-4F10-97DC-B36EFA3BDDB0}" type="presParOf" srcId="{C8714BBD-4507-464A-BDF5-63FEBD8D7EAB}" destId="{ABB23429-62CC-4D60-BE0F-E6E701DC8D10}" srcOrd="0" destOrd="4" presId="urn:microsoft.com/office/officeart/2005/8/layout/vList3"/>
    <dgm:cxn modelId="{D9A8E7A3-157B-4F46-BB0D-5F0CF9D11451}" type="presParOf" srcId="{C8714BBD-4507-464A-BDF5-63FEBD8D7EAB}" destId="{7577D690-A59D-46D7-B018-A64DEDC51901}" srcOrd="1" destOrd="4" presId="urn:microsoft.com/office/officeart/2005/8/layout/vList3"/>
    <dgm:cxn modelId="{AD931FD6-FADC-4627-BD91-5F67E3EC03FA}" type="presOf" srcId="{3C18186B-BA63-49E3-83CF-6F7DE6404D13}" destId="{7577D690-A59D-46D7-B018-A64DEDC51901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2A3E3-00DF-4583-A3D1-D1DDA629BEDF}" type="doc">
      <dgm:prSet loTypeId="urn:microsoft.com/office/officeart/2005/8/layout/vList4" loCatId="picture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0D3BC7AC-D608-4107-AA02-42C33F345383}">
      <dgm:prSet phldrT="[文本]"/>
      <dgm:spPr/>
      <dgm:t>
        <a:bodyPr/>
        <a:lstStyle/>
        <a:p>
          <a:r>
            <a:rPr lang="zh-CN" altLang="zh-CN" dirty="0" smtClean="0"/>
            <a:t>起病急骤、高热、畏寒、头痛、肌肉关节酸痛，全身乏力、鼻塞、咽痛和干咳</a:t>
          </a:r>
          <a:endParaRPr lang="zh-CN" altLang="en-US" dirty="0"/>
        </a:p>
      </dgm:t>
    </dgm:pt>
    <dgm:pt modelId="{3430AEC3-F233-4338-81A5-77131907C674}" cxnId="{30BD6869-F350-471A-97AE-B1140A843AF9}" type="parTrans">
      <dgm:prSet/>
      <dgm:spPr/>
      <dgm:t>
        <a:bodyPr/>
        <a:lstStyle/>
        <a:p>
          <a:endParaRPr lang="zh-CN" altLang="en-US"/>
        </a:p>
      </dgm:t>
    </dgm:pt>
    <dgm:pt modelId="{3EC0F15C-E3B0-49F1-9994-16C5A90CBFF6}" cxnId="{30BD6869-F350-471A-97AE-B1140A843AF9}" type="sibTrans">
      <dgm:prSet/>
      <dgm:spPr/>
      <dgm:t>
        <a:bodyPr/>
        <a:lstStyle/>
        <a:p>
          <a:endParaRPr lang="zh-CN" altLang="en-US"/>
        </a:p>
      </dgm:t>
    </dgm:pt>
    <dgm:pt modelId="{3191DBA3-3175-46BA-9D10-EB02A6AB8C6E}">
      <dgm:prSet phldrT="[文本]"/>
      <dgm:spPr/>
      <dgm:t>
        <a:bodyPr/>
        <a:lstStyle/>
        <a:p>
          <a:r>
            <a:rPr lang="zh-CN" altLang="zh-CN" dirty="0" smtClean="0"/>
            <a:t>少数患者可有恶心、呕吐、腹泻等消化道症状</a:t>
          </a:r>
          <a:endParaRPr lang="zh-CN" altLang="en-US" dirty="0"/>
        </a:p>
      </dgm:t>
    </dgm:pt>
    <dgm:pt modelId="{EB2797E6-3BAF-4AAC-91D2-D2302D206D3C}" cxnId="{598DE707-310C-4B52-A96A-7E9767FC8E0E}" type="parTrans">
      <dgm:prSet/>
      <dgm:spPr/>
      <dgm:t>
        <a:bodyPr/>
        <a:lstStyle/>
        <a:p>
          <a:endParaRPr lang="zh-CN" altLang="en-US"/>
        </a:p>
      </dgm:t>
    </dgm:pt>
    <dgm:pt modelId="{23E7D078-58BD-4550-BB02-84BE5DFB3F4D}" cxnId="{598DE707-310C-4B52-A96A-7E9767FC8E0E}" type="sibTrans">
      <dgm:prSet/>
      <dgm:spPr/>
      <dgm:t>
        <a:bodyPr/>
        <a:lstStyle/>
        <a:p>
          <a:endParaRPr lang="zh-CN" altLang="en-US"/>
        </a:p>
      </dgm:t>
    </dgm:pt>
    <dgm:pt modelId="{445B1EA3-EA76-4F46-9A64-314A4AEB7999}" type="pres">
      <dgm:prSet presAssocID="{5362A3E3-00DF-4583-A3D1-D1DDA629BE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C130DA-F831-4142-9FB6-35FBE22D2DE3}" type="pres">
      <dgm:prSet presAssocID="{0D3BC7AC-D608-4107-AA02-42C33F345383}" presName="comp" presStyleCnt="0"/>
      <dgm:spPr/>
    </dgm:pt>
    <dgm:pt modelId="{898CDA3E-5B32-403E-8144-95B8EB4D5DF4}" type="pres">
      <dgm:prSet presAssocID="{0D3BC7AC-D608-4107-AA02-42C33F345383}" presName="box" presStyleLbl="node1" presStyleIdx="0" presStyleCnt="2" custLinFactNeighborY="0"/>
      <dgm:spPr/>
      <dgm:t>
        <a:bodyPr/>
        <a:lstStyle/>
        <a:p>
          <a:endParaRPr lang="zh-CN" altLang="en-US"/>
        </a:p>
      </dgm:t>
    </dgm:pt>
    <dgm:pt modelId="{F52FA3D1-C7A9-4884-B167-472E00782F9E}" type="pres">
      <dgm:prSet presAssocID="{0D3BC7AC-D608-4107-AA02-42C33F345383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4DA2F68-A718-4881-B5DD-923B6B464E04}" type="pres">
      <dgm:prSet presAssocID="{0D3BC7AC-D608-4107-AA02-42C33F34538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970A0E-343C-4744-8587-F5472542CEA3}" type="pres">
      <dgm:prSet presAssocID="{3EC0F15C-E3B0-49F1-9994-16C5A90CBFF6}" presName="spacer" presStyleCnt="0"/>
      <dgm:spPr/>
    </dgm:pt>
    <dgm:pt modelId="{7D8507FE-D2FB-43EB-B896-5AC36C4C14C0}" type="pres">
      <dgm:prSet presAssocID="{3191DBA3-3175-46BA-9D10-EB02A6AB8C6E}" presName="comp" presStyleCnt="0"/>
      <dgm:spPr/>
    </dgm:pt>
    <dgm:pt modelId="{51B9B4E4-547A-417B-9EA4-C4332B3268FD}" type="pres">
      <dgm:prSet presAssocID="{3191DBA3-3175-46BA-9D10-EB02A6AB8C6E}" presName="box" presStyleLbl="node1" presStyleIdx="1" presStyleCnt="2"/>
      <dgm:spPr/>
      <dgm:t>
        <a:bodyPr/>
        <a:lstStyle/>
        <a:p>
          <a:endParaRPr lang="zh-CN" altLang="en-US"/>
        </a:p>
      </dgm:t>
    </dgm:pt>
    <dgm:pt modelId="{1194EF45-84F8-4E2A-B30C-D8019FA5F69A}" type="pres">
      <dgm:prSet presAssocID="{3191DBA3-3175-46BA-9D10-EB02A6AB8C6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A2F63C6-CC7F-4DD8-9883-61D961CAA310}" type="pres">
      <dgm:prSet presAssocID="{3191DBA3-3175-46BA-9D10-EB02A6AB8C6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FD54BC1-1DBA-43BD-A7CE-2165FE21D570}" type="presOf" srcId="{3191DBA3-3175-46BA-9D10-EB02A6AB8C6E}" destId="{0A2F63C6-CC7F-4DD8-9883-61D961CAA310}" srcOrd="1" destOrd="0" presId="urn:microsoft.com/office/officeart/2005/8/layout/vList4"/>
    <dgm:cxn modelId="{1D1AD81F-B3E0-4D96-B33A-B7EFF3A88CAC}" type="presOf" srcId="{0D3BC7AC-D608-4107-AA02-42C33F345383}" destId="{24DA2F68-A718-4881-B5DD-923B6B464E04}" srcOrd="1" destOrd="0" presId="urn:microsoft.com/office/officeart/2005/8/layout/vList4"/>
    <dgm:cxn modelId="{598DE707-310C-4B52-A96A-7E9767FC8E0E}" srcId="{5362A3E3-00DF-4583-A3D1-D1DDA629BEDF}" destId="{3191DBA3-3175-46BA-9D10-EB02A6AB8C6E}" srcOrd="1" destOrd="0" parTransId="{EB2797E6-3BAF-4AAC-91D2-D2302D206D3C}" sibTransId="{23E7D078-58BD-4550-BB02-84BE5DFB3F4D}"/>
    <dgm:cxn modelId="{F1A38CE3-75EF-4A0D-9044-0755AFA5D474}" type="presOf" srcId="{3191DBA3-3175-46BA-9D10-EB02A6AB8C6E}" destId="{51B9B4E4-547A-417B-9EA4-C4332B3268FD}" srcOrd="0" destOrd="0" presId="urn:microsoft.com/office/officeart/2005/8/layout/vList4"/>
    <dgm:cxn modelId="{3E8A5440-3CA7-41FD-85EA-C0AE04FBB521}" type="presOf" srcId="{0D3BC7AC-D608-4107-AA02-42C33F345383}" destId="{898CDA3E-5B32-403E-8144-95B8EB4D5DF4}" srcOrd="0" destOrd="0" presId="urn:microsoft.com/office/officeart/2005/8/layout/vList4"/>
    <dgm:cxn modelId="{35C169C3-F055-4908-B504-B66FB63CB741}" type="presOf" srcId="{5362A3E3-00DF-4583-A3D1-D1DDA629BEDF}" destId="{445B1EA3-EA76-4F46-9A64-314A4AEB7999}" srcOrd="0" destOrd="0" presId="urn:microsoft.com/office/officeart/2005/8/layout/vList4"/>
    <dgm:cxn modelId="{30BD6869-F350-471A-97AE-B1140A843AF9}" srcId="{5362A3E3-00DF-4583-A3D1-D1DDA629BEDF}" destId="{0D3BC7AC-D608-4107-AA02-42C33F345383}" srcOrd="0" destOrd="0" parTransId="{3430AEC3-F233-4338-81A5-77131907C674}" sibTransId="{3EC0F15C-E3B0-49F1-9994-16C5A90CBFF6}"/>
    <dgm:cxn modelId="{FF56ADFC-7150-455C-8B94-A327188580CC}" type="presParOf" srcId="{445B1EA3-EA76-4F46-9A64-314A4AEB7999}" destId="{18C130DA-F831-4142-9FB6-35FBE22D2DE3}" srcOrd="0" destOrd="0" presId="urn:microsoft.com/office/officeart/2005/8/layout/vList4"/>
    <dgm:cxn modelId="{A7A90BC6-B206-453D-AC8B-7402F50371CC}" type="presParOf" srcId="{18C130DA-F831-4142-9FB6-35FBE22D2DE3}" destId="{898CDA3E-5B32-403E-8144-95B8EB4D5DF4}" srcOrd="0" destOrd="0" presId="urn:microsoft.com/office/officeart/2005/8/layout/vList4"/>
    <dgm:cxn modelId="{968A0EB7-A5B4-42B4-BD2F-485F406F1EF7}" type="presParOf" srcId="{18C130DA-F831-4142-9FB6-35FBE22D2DE3}" destId="{F52FA3D1-C7A9-4884-B167-472E00782F9E}" srcOrd="1" destOrd="0" presId="urn:microsoft.com/office/officeart/2005/8/layout/vList4"/>
    <dgm:cxn modelId="{31E80057-EE05-4B11-8B36-98811A7EAEC9}" type="presParOf" srcId="{18C130DA-F831-4142-9FB6-35FBE22D2DE3}" destId="{24DA2F68-A718-4881-B5DD-923B6B464E04}" srcOrd="2" destOrd="0" presId="urn:microsoft.com/office/officeart/2005/8/layout/vList4"/>
    <dgm:cxn modelId="{30C6E58B-A864-4F13-B0BE-879C14B24BA8}" type="presParOf" srcId="{445B1EA3-EA76-4F46-9A64-314A4AEB7999}" destId="{84970A0E-343C-4744-8587-F5472542CEA3}" srcOrd="1" destOrd="0" presId="urn:microsoft.com/office/officeart/2005/8/layout/vList4"/>
    <dgm:cxn modelId="{C8198856-8343-4929-A8D7-E0CDAF4518E6}" type="presParOf" srcId="{445B1EA3-EA76-4F46-9A64-314A4AEB7999}" destId="{7D8507FE-D2FB-43EB-B896-5AC36C4C14C0}" srcOrd="2" destOrd="0" presId="urn:microsoft.com/office/officeart/2005/8/layout/vList4"/>
    <dgm:cxn modelId="{34342CCF-8C85-4B2A-9101-354A2A0ADC44}" type="presParOf" srcId="{7D8507FE-D2FB-43EB-B896-5AC36C4C14C0}" destId="{51B9B4E4-547A-417B-9EA4-C4332B3268FD}" srcOrd="0" destOrd="0" presId="urn:microsoft.com/office/officeart/2005/8/layout/vList4"/>
    <dgm:cxn modelId="{5201E23D-2E5B-41A9-973B-C6B85804ACE7}" type="presParOf" srcId="{7D8507FE-D2FB-43EB-B896-5AC36C4C14C0}" destId="{1194EF45-84F8-4E2A-B30C-D8019FA5F69A}" srcOrd="1" destOrd="0" presId="urn:microsoft.com/office/officeart/2005/8/layout/vList4"/>
    <dgm:cxn modelId="{384975B7-02FF-4A9D-A635-5C90790FA57C}" type="presParOf" srcId="{7D8507FE-D2FB-43EB-B896-5AC36C4C14C0}" destId="{0A2F63C6-CC7F-4DD8-9883-61D961CAA3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88B81E-7154-441C-95F3-90391659106E}" type="doc">
      <dgm:prSet loTypeId="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3A980379-9529-473E-BCF0-EB6BE0B3EC9D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1</a:t>
          </a:r>
          <a:r>
            <a:rPr lang="zh-CN" dirty="0" smtClean="0"/>
            <a:t>）</a:t>
          </a:r>
          <a:r>
            <a:rPr lang="zh-CN" dirty="0" smtClean="0"/>
            <a:t>积极参加</a:t>
          </a:r>
          <a:r>
            <a:rPr lang="zh-CN" dirty="0" smtClean="0"/>
            <a:t>体育</a:t>
          </a:r>
          <a:r>
            <a:rPr lang="zh-CN" dirty="0" smtClean="0"/>
            <a:t>锻炼</a:t>
          </a:r>
          <a:r>
            <a:rPr lang="zh-CN" dirty="0" smtClean="0"/>
            <a:t>，增强体质，提高抵抗力</a:t>
          </a:r>
          <a:r>
            <a:rPr lang="zh-CN" dirty="0"/>
            <a:t/>
          </a:r>
          <a:endParaRPr lang="zh-CN" dirty="0"/>
        </a:p>
      </dgm:t>
    </dgm:pt>
    <dgm:pt modelId="{7492B1BA-2847-476D-B2F8-39A6C7F8A98D}" cxnId="{5905BCE4-A988-4FFA-A9AD-A22CC8496FE9}" type="parTrans">
      <dgm:prSet/>
      <dgm:spPr/>
      <dgm:t>
        <a:bodyPr/>
        <a:lstStyle/>
        <a:p>
          <a:endParaRPr lang="zh-CN" altLang="en-US"/>
        </a:p>
      </dgm:t>
    </dgm:pt>
    <dgm:pt modelId="{44A34D6A-56CC-469F-80F1-51C5179B4A99}" cxnId="{5905BCE4-A988-4FFA-A9AD-A22CC8496FE9}" type="sibTrans">
      <dgm:prSet/>
      <dgm:spPr/>
      <dgm:t>
        <a:bodyPr/>
        <a:lstStyle/>
        <a:p>
          <a:endParaRPr lang="zh-CN" altLang="en-US"/>
        </a:p>
      </dgm:t>
    </dgm:pt>
    <dgm:pt modelId="{68E17853-2E2B-4D10-A37C-B12A9BE6F358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 </a:t>
          </a:r>
          <a:endParaRPr lang="en-US" altLang="zh-CN" dirty="0" smtClean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2</a:t>
          </a:r>
          <a:r>
            <a:rPr lang="zh-CN" dirty="0" smtClean="0"/>
            <a:t>）</a:t>
          </a:r>
          <a:r>
            <a:rPr lang="zh-CN" dirty="0" smtClean="0">
              <a:sym typeface="+mn-ea"/>
            </a:rPr>
            <a:t>做好</a:t>
          </a:r>
          <a:r>
            <a:rPr lang="zh-CN" dirty="0" smtClean="0">
              <a:sym typeface="+mn-ea"/>
            </a:rPr>
            <a:t>手卫生，</a:t>
          </a:r>
          <a:r>
            <a:rPr lang="zh-CN" dirty="0" smtClean="0"/>
            <a:t>在</a:t>
          </a:r>
          <a:r>
            <a:rPr lang="zh-CN" dirty="0" smtClean="0"/>
            <a:t>人群</a:t>
          </a:r>
          <a:r>
            <a:rPr lang="zh-CN" dirty="0" smtClean="0"/>
            <a:t>聚集</a:t>
          </a:r>
          <a:r>
            <a:rPr lang="zh-CN" dirty="0" smtClean="0"/>
            <a:t>会</a:t>
          </a:r>
          <a:r>
            <a:rPr lang="zh-CN" dirty="0" smtClean="0"/>
            <a:t>密闭</a:t>
          </a:r>
          <a:r>
            <a:rPr lang="zh-CN" dirty="0" smtClean="0"/>
            <a:t>空间</a:t>
          </a:r>
          <a:r>
            <a:rPr lang="zh-CN" dirty="0" smtClean="0"/>
            <a:t>的</a:t>
          </a:r>
          <a:r>
            <a:rPr lang="zh-CN" dirty="0" smtClean="0"/>
            <a:t>场所</a:t>
          </a:r>
          <a:r>
            <a:rPr lang="zh-CN" dirty="0" smtClean="0"/>
            <a:t>要</a:t>
          </a:r>
          <a:r>
            <a:rPr lang="zh-CN" dirty="0" smtClean="0"/>
            <a:t>规范</a:t>
          </a:r>
          <a:r>
            <a:rPr lang="zh-CN" dirty="0" smtClean="0"/>
            <a:t>佩戴口罩</a:t>
          </a:r>
          <a:r>
            <a:rPr lang="zh-CN" dirty="0" smtClean="0"/>
            <a:t/>
          </a:r>
          <a:endParaRPr lang="zh-CN" dirty="0" smtClean="0"/>
        </a:p>
      </dgm:t>
    </dgm:pt>
    <dgm:pt modelId="{D164C000-B790-4D8C-AFCE-9F961BB0DF79}" cxnId="{680C99CA-D192-4FD8-B548-99D5B2052995}" type="parTrans">
      <dgm:prSet/>
      <dgm:spPr/>
      <dgm:t>
        <a:bodyPr/>
        <a:lstStyle/>
        <a:p>
          <a:endParaRPr lang="zh-CN" altLang="en-US"/>
        </a:p>
      </dgm:t>
    </dgm:pt>
    <dgm:pt modelId="{AA040B97-7416-452B-832F-25F5AF4FB430}" cxnId="{680C99CA-D192-4FD8-B548-99D5B2052995}" type="sibTrans">
      <dgm:prSet/>
      <dgm:spPr/>
      <dgm:t>
        <a:bodyPr/>
        <a:lstStyle/>
        <a:p>
          <a:endParaRPr lang="zh-CN" altLang="en-US"/>
        </a:p>
      </dgm:t>
    </dgm:pt>
    <dgm:pt modelId="{819EE966-5768-42CC-9A8E-F5ED3724DF23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 </a:t>
          </a:r>
          <a:r>
            <a:rPr lang="zh-CN" dirty="0" smtClean="0"/>
            <a:t>（</a:t>
          </a:r>
          <a:r>
            <a:rPr lang="en-US" dirty="0" smtClean="0"/>
            <a:t>3</a:t>
          </a:r>
          <a:r>
            <a:rPr lang="zh-CN" dirty="0" smtClean="0"/>
            <a:t>）注意通风，居家和教室每天开窗通风半小时到一个小时</a:t>
          </a:r>
          <a:r>
            <a:rPr lang="zh-CN" dirty="0"/>
            <a:t/>
          </a:r>
          <a:endParaRPr lang="zh-CN" dirty="0"/>
        </a:p>
      </dgm:t>
    </dgm:pt>
    <dgm:pt modelId="{B543B30C-C775-4605-B9B0-BECD2FD62C57}" cxnId="{EB71DBB6-AEB3-49DD-9D3C-007C01CC42BC}" type="parTrans">
      <dgm:prSet/>
      <dgm:spPr/>
      <dgm:t>
        <a:bodyPr/>
        <a:lstStyle/>
        <a:p>
          <a:endParaRPr lang="zh-CN" altLang="en-US"/>
        </a:p>
      </dgm:t>
    </dgm:pt>
    <dgm:pt modelId="{DE59DB19-23CB-4E72-A26F-EF03056EB1B8}" cxnId="{EB71DBB6-AEB3-49DD-9D3C-007C01CC42BC}" type="sibTrans">
      <dgm:prSet/>
      <dgm:spPr/>
      <dgm:t>
        <a:bodyPr/>
        <a:lstStyle/>
        <a:p>
          <a:endParaRPr lang="zh-CN" altLang="en-US"/>
        </a:p>
      </dgm:t>
    </dgm:pt>
    <dgm:pt modelId="{3D330CF2-83CE-4382-8F33-436E064D0440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/>
          </a:r>
          <a:endParaRPr lang="zh-CN" dirty="0" smtClean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4</a:t>
          </a:r>
          <a:r>
            <a:rPr lang="zh-CN" dirty="0" smtClean="0"/>
            <a:t>）</a:t>
          </a:r>
          <a:r>
            <a:rPr lang="zh-CN" dirty="0" smtClean="0"/>
            <a:t>每年</a:t>
          </a:r>
          <a:r>
            <a:rPr lang="zh-CN" dirty="0" smtClean="0"/>
            <a:t>秋季可接种</a:t>
          </a:r>
          <a:r>
            <a:rPr lang="zh-CN" dirty="0" smtClean="0"/>
            <a:t>流感疫苗，</a:t>
          </a:r>
          <a:r>
            <a:rPr lang="zh-CN" dirty="0" smtClean="0"/>
            <a:t>降低</a:t>
          </a:r>
          <a:r>
            <a:rPr lang="zh-CN" dirty="0" smtClean="0"/>
            <a:t>感染</a:t>
          </a:r>
          <a:r>
            <a:rPr lang="zh-CN" dirty="0" smtClean="0"/>
            <a:t>流感</a:t>
          </a:r>
          <a:r>
            <a:rPr lang="zh-CN" dirty="0" smtClean="0"/>
            <a:t>的</a:t>
          </a:r>
          <a:r>
            <a:rPr lang="zh-CN" dirty="0" smtClean="0"/>
            <a:t>可</a:t>
          </a:r>
          <a:r>
            <a:rPr lang="zh-CN" dirty="0" smtClean="0"/>
            <a:t>能，</a:t>
          </a:r>
          <a:r>
            <a:rPr lang="zh-CN" altLang="en-US" dirty="0" smtClean="0"/>
            <a:t>减少</a:t>
          </a:r>
          <a:r>
            <a:rPr lang="zh-CN" altLang="en-US" dirty="0" smtClean="0"/>
            <a:t>重型</a:t>
          </a:r>
          <a:r>
            <a:rPr lang="zh-CN" altLang="en-US" dirty="0" smtClean="0"/>
            <a:t>和</a:t>
          </a:r>
          <a:r>
            <a:rPr lang="zh-CN" altLang="en-US" dirty="0" smtClean="0"/>
            <a:t>危重</a:t>
          </a:r>
          <a:r>
            <a:rPr lang="zh-CN" altLang="en-US" dirty="0" smtClean="0"/>
            <a:t>型</a:t>
          </a:r>
          <a:r>
            <a:rPr lang="zh-CN" altLang="en-US" dirty="0" smtClean="0"/>
            <a:t>流感</a:t>
          </a:r>
          <a:r>
            <a:rPr lang="zh-CN" altLang="en-US" dirty="0" smtClean="0"/>
            <a:t/>
          </a:r>
          <a:endParaRPr lang="zh-CN" altLang="en-US" dirty="0" smtClean="0"/>
        </a:p>
      </dgm:t>
    </dgm:pt>
    <dgm:pt modelId="{0190F1AD-04B0-40C5-8268-230F169D103E}" cxnId="{7FD34CFC-55C1-4940-BC13-4BAA13157011}" type="parTrans">
      <dgm:prSet/>
      <dgm:spPr/>
      <dgm:t>
        <a:bodyPr/>
        <a:lstStyle/>
        <a:p>
          <a:endParaRPr lang="zh-CN" altLang="en-US"/>
        </a:p>
      </dgm:t>
    </dgm:pt>
    <dgm:pt modelId="{DDDD4B01-2842-4C37-AAE3-3A88BA22DF11}" cxnId="{7FD34CFC-55C1-4940-BC13-4BAA13157011}" type="sibTrans">
      <dgm:prSet/>
      <dgm:spPr/>
      <dgm:t>
        <a:bodyPr/>
        <a:lstStyle/>
        <a:p>
          <a:endParaRPr lang="zh-CN" altLang="en-US"/>
        </a:p>
      </dgm:t>
    </dgm:pt>
    <dgm:pt modelId="{63BE03F8-04C1-48C8-8BC6-3B3FEDE8B41A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/>
          </a:r>
          <a:endParaRPr lang="zh-CN" dirty="0" smtClean="0"/>
        </a:p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5</a:t>
          </a:r>
          <a:r>
            <a:rPr lang="zh-CN" dirty="0" smtClean="0"/>
            <a:t>）</a:t>
          </a:r>
          <a:r>
            <a:rPr lang="zh-CN" dirty="0" smtClean="0"/>
            <a:t>保持</a:t>
          </a:r>
          <a:r>
            <a:rPr lang="zh-CN" dirty="0" smtClean="0"/>
            <a:t>社交</a:t>
          </a:r>
          <a:r>
            <a:rPr lang="zh-CN" dirty="0" smtClean="0"/>
            <a:t>距离，</a:t>
          </a:r>
          <a:r>
            <a:rPr lang="zh-CN" dirty="0" smtClean="0"/>
            <a:t>尽</a:t>
          </a:r>
          <a:r>
            <a:rPr lang="zh-CN" dirty="0" smtClean="0"/>
            <a:t>可能</a:t>
          </a:r>
          <a:r>
            <a:rPr lang="zh-CN" dirty="0" smtClean="0"/>
            <a:t>避免</a:t>
          </a:r>
          <a:r>
            <a:rPr lang="zh-CN" dirty="0" smtClean="0"/>
            <a:t>与</a:t>
          </a:r>
          <a:r>
            <a:rPr lang="zh-CN" dirty="0" smtClean="0"/>
            <a:t>有</a:t>
          </a:r>
          <a:r>
            <a:rPr lang="zh-CN" dirty="0" smtClean="0"/>
            <a:t>呼吸</a:t>
          </a:r>
          <a:r>
            <a:rPr lang="zh-CN" dirty="0" smtClean="0"/>
            <a:t>道</a:t>
          </a:r>
          <a:r>
            <a:rPr lang="zh-CN" dirty="0" smtClean="0"/>
            <a:t>疾病</a:t>
          </a:r>
          <a:r>
            <a:rPr lang="zh-CN" dirty="0" smtClean="0"/>
            <a:t>症状</a:t>
          </a:r>
          <a:r>
            <a:rPr lang="zh-CN" dirty="0" smtClean="0"/>
            <a:t>的</a:t>
          </a:r>
          <a:r>
            <a:rPr lang="zh-CN" dirty="0" smtClean="0"/>
            <a:t>人</a:t>
          </a:r>
          <a:r>
            <a:rPr lang="zh-CN" dirty="0" smtClean="0"/>
            <a:t>密切</a:t>
          </a:r>
          <a:r>
            <a:rPr lang="zh-CN" dirty="0" smtClean="0"/>
            <a:t>接触</a:t>
          </a:r>
          <a:r>
            <a:rPr lang="zh-CN" dirty="0" smtClean="0"/>
            <a:t/>
          </a:r>
          <a:endParaRPr lang="zh-CN" dirty="0" smtClean="0"/>
        </a:p>
      </dgm:t>
    </dgm:pt>
    <dgm:pt modelId="{9C29DBA4-6981-4BC8-8511-4EEAF1F84D37}" cxnId="{B01CB455-63B1-4A39-83F6-AD8146A26DBE}" type="parTrans">
      <dgm:prSet/>
      <dgm:spPr/>
      <dgm:t>
        <a:bodyPr/>
        <a:lstStyle/>
        <a:p>
          <a:endParaRPr lang="zh-CN" altLang="en-US"/>
        </a:p>
      </dgm:t>
    </dgm:pt>
    <dgm:pt modelId="{22E6D899-A85E-4B1E-B84B-835B18A01765}" cxnId="{B01CB455-63B1-4A39-83F6-AD8146A26DBE}" type="sibTrans">
      <dgm:prSet/>
      <dgm:spPr/>
      <dgm:t>
        <a:bodyPr/>
        <a:lstStyle/>
        <a:p>
          <a:endParaRPr lang="zh-CN" altLang="en-US"/>
        </a:p>
      </dgm:t>
    </dgm:pt>
    <dgm:pt modelId="{56A822B6-BCD2-4C0A-A2E9-9EB9C94A4E9B}" type="pres">
      <dgm:prSet presAssocID="{D688B81E-7154-441C-95F3-90391659106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0158D09-5C44-472F-B4A1-AAA422D7E896}" type="pres">
      <dgm:prSet presAssocID="{D688B81E-7154-441C-95F3-90391659106E}" presName="fgShape" presStyleLbl="fgShp" presStyleIdx="0" presStyleCnt="1" custFlipVert="1" custScaleX="1901" custScaleY="29704"/>
      <dgm:spPr/>
    </dgm:pt>
    <dgm:pt modelId="{684BE996-30BB-4D88-8F1F-263D4F0918AE}" type="pres">
      <dgm:prSet presAssocID="{D688B81E-7154-441C-95F3-90391659106E}" presName="linComp" presStyleCnt="0"/>
      <dgm:spPr/>
    </dgm:pt>
    <dgm:pt modelId="{0066A412-D9B0-4FA5-9DFF-FBE60A05E4FD}" type="pres">
      <dgm:prSet presAssocID="{3A980379-9529-473E-BCF0-EB6BE0B3EC9D}" presName="compNode" presStyleCnt="0"/>
      <dgm:spPr/>
    </dgm:pt>
    <dgm:pt modelId="{5B92533D-6E6E-47D6-9790-40C0C375CE3A}" type="pres">
      <dgm:prSet presAssocID="{3A980379-9529-473E-BCF0-EB6BE0B3EC9D}" presName="bkgdShape" presStyleLbl="node1" presStyleIdx="0" presStyleCnt="5"/>
      <dgm:spPr/>
      <dgm:t>
        <a:bodyPr/>
        <a:lstStyle/>
        <a:p>
          <a:endParaRPr lang="zh-CN" altLang="en-US"/>
        </a:p>
      </dgm:t>
    </dgm:pt>
    <dgm:pt modelId="{821E645A-2F74-41BC-9782-2FC5C02C9066}" type="pres">
      <dgm:prSet presAssocID="{3A980379-9529-473E-BCF0-EB6BE0B3EC9D}" presName="node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A21BDE0-EDCA-4BC5-ABED-1B409AF2CD4E}" type="pres">
      <dgm:prSet presAssocID="{3A980379-9529-473E-BCF0-EB6BE0B3EC9D}" presName="invisiNode" presStyleCnt="0"/>
      <dgm:spPr/>
    </dgm:pt>
    <dgm:pt modelId="{AD668C9D-CDEE-443D-9E24-76C762008B9C}" type="pres">
      <dgm:prSet presAssocID="{3A980379-9529-473E-BCF0-EB6BE0B3EC9D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F3F9DB0-728F-49A9-B825-350886C6F87C}" type="pres">
      <dgm:prSet presAssocID="{44A34D6A-56CC-469F-80F1-51C5179B4A99}" presName="sibTrans" presStyleCnt="0"/>
      <dgm:spPr/>
      <dgm:t>
        <a:bodyPr/>
        <a:lstStyle/>
        <a:p>
          <a:endParaRPr lang="zh-CN" altLang="en-US"/>
        </a:p>
      </dgm:t>
    </dgm:pt>
    <dgm:pt modelId="{C0022BEB-6AA5-452F-B062-D9B25633CBC1}" type="pres">
      <dgm:prSet presAssocID="{68E17853-2E2B-4D10-A37C-B12A9BE6F358}" presName="compNode" presStyleCnt="0"/>
      <dgm:spPr/>
    </dgm:pt>
    <dgm:pt modelId="{C5253327-109D-4CE6-9AC1-2A23CE86AE7F}" type="pres">
      <dgm:prSet presAssocID="{68E17853-2E2B-4D10-A37C-B12A9BE6F358}" presName="bkgdShape" presStyleLbl="node1" presStyleIdx="1" presStyleCnt="5"/>
      <dgm:spPr/>
      <dgm:t>
        <a:bodyPr/>
        <a:lstStyle/>
        <a:p>
          <a:endParaRPr lang="zh-CN" altLang="en-US"/>
        </a:p>
      </dgm:t>
    </dgm:pt>
    <dgm:pt modelId="{06EA5BE8-E79D-457D-9633-FBE41E322AA4}" type="pres">
      <dgm:prSet presAssocID="{68E17853-2E2B-4D10-A37C-B12A9BE6F358}" presName="node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869B7D5-47EF-40BD-BEEB-761E296A906B}" type="pres">
      <dgm:prSet presAssocID="{68E17853-2E2B-4D10-A37C-B12A9BE6F358}" presName="invisiNode" presStyleCnt="0"/>
      <dgm:spPr/>
    </dgm:pt>
    <dgm:pt modelId="{8301BA41-AF3B-4266-8220-93B1BDCC21D8}" type="pres">
      <dgm:prSet presAssocID="{68E17853-2E2B-4D10-A37C-B12A9BE6F358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9A6478A-3B04-45BF-A972-8095ADE6FF5A}" type="pres">
      <dgm:prSet presAssocID="{AA040B97-7416-452B-832F-25F5AF4FB430}" presName="sibTrans" presStyleCnt="0"/>
      <dgm:spPr/>
      <dgm:t>
        <a:bodyPr/>
        <a:lstStyle/>
        <a:p>
          <a:endParaRPr lang="zh-CN" altLang="en-US"/>
        </a:p>
      </dgm:t>
    </dgm:pt>
    <dgm:pt modelId="{F41D71D9-CBA0-4269-9D07-8AAB33585FFD}" type="pres">
      <dgm:prSet presAssocID="{819EE966-5768-42CC-9A8E-F5ED3724DF23}" presName="compNode" presStyleCnt="0"/>
      <dgm:spPr/>
    </dgm:pt>
    <dgm:pt modelId="{1086A286-C048-4F37-A2E4-CA2EA00ACF0B}" type="pres">
      <dgm:prSet presAssocID="{819EE966-5768-42CC-9A8E-F5ED3724DF23}" presName="bkgdShape" presStyleLbl="node1" presStyleIdx="2" presStyleCnt="5"/>
      <dgm:spPr/>
      <dgm:t>
        <a:bodyPr/>
        <a:lstStyle/>
        <a:p>
          <a:endParaRPr lang="zh-CN" altLang="en-US"/>
        </a:p>
      </dgm:t>
    </dgm:pt>
    <dgm:pt modelId="{94B7A050-C61B-4D8C-9255-7ADBC451B618}" type="pres">
      <dgm:prSet presAssocID="{819EE966-5768-42CC-9A8E-F5ED3724DF23}" presName="node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5945D8F-AD6B-4F71-8C36-F58CC17210B8}" type="pres">
      <dgm:prSet presAssocID="{819EE966-5768-42CC-9A8E-F5ED3724DF23}" presName="invisiNode" presStyleCnt="0"/>
      <dgm:spPr/>
    </dgm:pt>
    <dgm:pt modelId="{1266CD3D-0B28-40CD-B897-7712FF33A9F9}" type="pres">
      <dgm:prSet presAssocID="{819EE966-5768-42CC-9A8E-F5ED3724DF23}" presName="imagNode" presStyleLbl="fgImgPlace1" presStyleIdx="2" presStyleCnt="5" custLinFactNeighborX="6662" custLinFactNeighborY="-178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8015946-F543-4783-AC3E-C31E9AECC62B}" type="pres">
      <dgm:prSet presAssocID="{DE59DB19-23CB-4E72-A26F-EF03056EB1B8}" presName="sibTrans" presStyleCnt="0"/>
      <dgm:spPr/>
      <dgm:t>
        <a:bodyPr/>
        <a:lstStyle/>
        <a:p>
          <a:endParaRPr lang="zh-CN" altLang="en-US"/>
        </a:p>
      </dgm:t>
    </dgm:pt>
    <dgm:pt modelId="{164550F0-523D-4B3B-9AE6-5A696C1A48BA}" type="pres">
      <dgm:prSet presAssocID="{3D330CF2-83CE-4382-8F33-436E064D0440}" presName="compNode" presStyleCnt="0"/>
      <dgm:spPr/>
    </dgm:pt>
    <dgm:pt modelId="{12E67C84-F039-438A-AF5B-9275FE9A831E}" type="pres">
      <dgm:prSet presAssocID="{3D330CF2-83CE-4382-8F33-436E064D0440}" presName="bkgdShape" presStyleLbl="node1" presStyleIdx="3" presStyleCnt="5"/>
      <dgm:spPr/>
      <dgm:t>
        <a:bodyPr/>
        <a:lstStyle/>
        <a:p>
          <a:endParaRPr lang="zh-CN" altLang="en-US"/>
        </a:p>
      </dgm:t>
    </dgm:pt>
    <dgm:pt modelId="{7E4F4BBA-DBD1-4B5B-B930-3233028C1209}" type="pres">
      <dgm:prSet presAssocID="{3D330CF2-83CE-4382-8F33-436E064D0440}" presName="node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5E49E7-6D88-411E-940A-E48219DE1A22}" type="pres">
      <dgm:prSet presAssocID="{3D330CF2-83CE-4382-8F33-436E064D0440}" presName="invisiNode" presStyleCnt="0"/>
      <dgm:spPr/>
    </dgm:pt>
    <dgm:pt modelId="{968DDFB9-77BD-43AD-B18A-C64F04F5F569}" type="pres">
      <dgm:prSet presAssocID="{3D330CF2-83CE-4382-8F33-436E064D0440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5EB513C-51CA-40AD-BC80-0B9DB11F8B89}" type="pres">
      <dgm:prSet presAssocID="{DDDD4B01-2842-4C37-AAE3-3A88BA22DF11}" presName="sibTrans" presStyleCnt="0"/>
      <dgm:spPr/>
      <dgm:t>
        <a:bodyPr/>
        <a:lstStyle/>
        <a:p>
          <a:endParaRPr lang="zh-CN" altLang="en-US"/>
        </a:p>
      </dgm:t>
    </dgm:pt>
    <dgm:pt modelId="{459A439D-6A95-4CE2-A6EF-9891F8AAA8D9}" type="pres">
      <dgm:prSet presAssocID="{63BE03F8-04C1-48C8-8BC6-3B3FEDE8B41A}" presName="compNode" presStyleCnt="0"/>
      <dgm:spPr/>
    </dgm:pt>
    <dgm:pt modelId="{840A256B-0968-4E87-97CC-9CC00CF74F56}" type="pres">
      <dgm:prSet presAssocID="{63BE03F8-04C1-48C8-8BC6-3B3FEDE8B41A}" presName="bkgdShape" presStyleLbl="node1" presStyleIdx="4" presStyleCnt="5"/>
      <dgm:spPr/>
      <dgm:t>
        <a:bodyPr/>
        <a:lstStyle/>
        <a:p>
          <a:endParaRPr lang="zh-CN" altLang="en-US"/>
        </a:p>
      </dgm:t>
    </dgm:pt>
    <dgm:pt modelId="{28E22280-E7C6-4CE0-B39F-90AB66A47C21}" type="pres">
      <dgm:prSet presAssocID="{63BE03F8-04C1-48C8-8BC6-3B3FEDE8B41A}" presName="nodeTx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BC1D2-09F3-42AD-8A5B-5CE6BCB888B5}" type="pres">
      <dgm:prSet presAssocID="{63BE03F8-04C1-48C8-8BC6-3B3FEDE8B41A}" presName="invisiNode" presStyleCnt="0"/>
      <dgm:spPr/>
    </dgm:pt>
    <dgm:pt modelId="{D644E7E9-18B1-4D40-9E7D-7DD3F971473C}" type="pres">
      <dgm:prSet presAssocID="{63BE03F8-04C1-48C8-8BC6-3B3FEDE8B41A}" presName="imagNode" presStyleLbl="fgImgPlace1" presStyleIdx="4" presStyleCnt="5"/>
      <dgm:spPr/>
    </dgm:pt>
  </dgm:ptLst>
  <dgm:cxnLst>
    <dgm:cxn modelId="{5905BCE4-A988-4FFA-A9AD-A22CC8496FE9}" srcId="{D688B81E-7154-441C-95F3-90391659106E}" destId="{3A980379-9529-473E-BCF0-EB6BE0B3EC9D}" srcOrd="0" destOrd="0" parTransId="{7492B1BA-2847-476D-B2F8-39A6C7F8A98D}" sibTransId="{44A34D6A-56CC-469F-80F1-51C5179B4A99}"/>
    <dgm:cxn modelId="{680C99CA-D192-4FD8-B548-99D5B2052995}" srcId="{D688B81E-7154-441C-95F3-90391659106E}" destId="{68E17853-2E2B-4D10-A37C-B12A9BE6F358}" srcOrd="1" destOrd="0" parTransId="{D164C000-B790-4D8C-AFCE-9F961BB0DF79}" sibTransId="{AA040B97-7416-452B-832F-25F5AF4FB430}"/>
    <dgm:cxn modelId="{EB71DBB6-AEB3-49DD-9D3C-007C01CC42BC}" srcId="{D688B81E-7154-441C-95F3-90391659106E}" destId="{819EE966-5768-42CC-9A8E-F5ED3724DF23}" srcOrd="2" destOrd="0" parTransId="{B543B30C-C775-4605-B9B0-BECD2FD62C57}" sibTransId="{DE59DB19-23CB-4E72-A26F-EF03056EB1B8}"/>
    <dgm:cxn modelId="{7FD34CFC-55C1-4940-BC13-4BAA13157011}" srcId="{D688B81E-7154-441C-95F3-90391659106E}" destId="{3D330CF2-83CE-4382-8F33-436E064D0440}" srcOrd="3" destOrd="0" parTransId="{0190F1AD-04B0-40C5-8268-230F169D103E}" sibTransId="{DDDD4B01-2842-4C37-AAE3-3A88BA22DF11}"/>
    <dgm:cxn modelId="{B01CB455-63B1-4A39-83F6-AD8146A26DBE}" srcId="{D688B81E-7154-441C-95F3-90391659106E}" destId="{63BE03F8-04C1-48C8-8BC6-3B3FEDE8B41A}" srcOrd="4" destOrd="0" parTransId="{9C29DBA4-6981-4BC8-8511-4EEAF1F84D37}" sibTransId="{22E6D899-A85E-4B1E-B84B-835B18A01765}"/>
    <dgm:cxn modelId="{64B271F3-CA99-4C87-818B-6DF142472056}" type="presOf" srcId="{D688B81E-7154-441C-95F3-90391659106E}" destId="{56A822B6-BCD2-4C0A-A2E9-9EB9C94A4E9B}" srcOrd="0" destOrd="0" presId="urn:microsoft.com/office/officeart/2005/8/layout/hList7"/>
    <dgm:cxn modelId="{F1DDE537-E68D-4664-AD3E-1239F6DCA857}" type="presParOf" srcId="{56A822B6-BCD2-4C0A-A2E9-9EB9C94A4E9B}" destId="{80158D09-5C44-472F-B4A1-AAA422D7E896}" srcOrd="0" destOrd="0" presId="urn:microsoft.com/office/officeart/2005/8/layout/hList7"/>
    <dgm:cxn modelId="{73C341C4-A1B4-4635-81B6-6BE435A833B3}" type="presParOf" srcId="{56A822B6-BCD2-4C0A-A2E9-9EB9C94A4E9B}" destId="{684BE996-30BB-4D88-8F1F-263D4F0918AE}" srcOrd="1" destOrd="0" presId="urn:microsoft.com/office/officeart/2005/8/layout/hList7"/>
    <dgm:cxn modelId="{952C0304-6ACF-47D0-B380-C91DEA3E149D}" type="presParOf" srcId="{684BE996-30BB-4D88-8F1F-263D4F0918AE}" destId="{0066A412-D9B0-4FA5-9DFF-FBE60A05E4FD}" srcOrd="0" destOrd="1" presId="urn:microsoft.com/office/officeart/2005/8/layout/hList7"/>
    <dgm:cxn modelId="{C937F195-0BD0-472B-85B1-7DCF2EB37779}" type="presParOf" srcId="{0066A412-D9B0-4FA5-9DFF-FBE60A05E4FD}" destId="{5B92533D-6E6E-47D6-9790-40C0C375CE3A}" srcOrd="0" destOrd="0" presId="urn:microsoft.com/office/officeart/2005/8/layout/hList7"/>
    <dgm:cxn modelId="{48C7DB33-F06A-4717-BACB-169937238B36}" type="presOf" srcId="{3A980379-9529-473E-BCF0-EB6BE0B3EC9D}" destId="{5B92533D-6E6E-47D6-9790-40C0C375CE3A}" srcOrd="0" destOrd="0" presId="urn:microsoft.com/office/officeart/2005/8/layout/hList7"/>
    <dgm:cxn modelId="{DC774A0B-2286-4379-BFAE-0FF5728820D6}" type="presParOf" srcId="{0066A412-D9B0-4FA5-9DFF-FBE60A05E4FD}" destId="{821E645A-2F74-41BC-9782-2FC5C02C9066}" srcOrd="1" destOrd="0" presId="urn:microsoft.com/office/officeart/2005/8/layout/hList7"/>
    <dgm:cxn modelId="{6EFC7410-72CE-41DB-8A8C-1683DC3059EF}" type="presOf" srcId="{3A980379-9529-473E-BCF0-EB6BE0B3EC9D}" destId="{821E645A-2F74-41BC-9782-2FC5C02C9066}" srcOrd="1" destOrd="0" presId="urn:microsoft.com/office/officeart/2005/8/layout/hList7"/>
    <dgm:cxn modelId="{E59144BD-CECD-4AA8-BD0C-ABE42BA00E4D}" type="presParOf" srcId="{0066A412-D9B0-4FA5-9DFF-FBE60A05E4FD}" destId="{9A21BDE0-EDCA-4BC5-ABED-1B409AF2CD4E}" srcOrd="2" destOrd="0" presId="urn:microsoft.com/office/officeart/2005/8/layout/hList7"/>
    <dgm:cxn modelId="{AD17925E-B72A-4CEF-9075-18BD032C334C}" type="presParOf" srcId="{0066A412-D9B0-4FA5-9DFF-FBE60A05E4FD}" destId="{AD668C9D-CDEE-443D-9E24-76C762008B9C}" srcOrd="3" destOrd="0" presId="urn:microsoft.com/office/officeart/2005/8/layout/hList7"/>
    <dgm:cxn modelId="{360D9DEC-CAC9-49A7-9B59-98534140D361}" type="presParOf" srcId="{684BE996-30BB-4D88-8F1F-263D4F0918AE}" destId="{3F3F9DB0-728F-49A9-B825-350886C6F87C}" srcOrd="1" destOrd="1" presId="urn:microsoft.com/office/officeart/2005/8/layout/hList7"/>
    <dgm:cxn modelId="{B4279E66-07AA-4B86-AC12-973D51C61ED8}" type="presOf" srcId="{44A34D6A-56CC-469F-80F1-51C5179B4A99}" destId="{3F3F9DB0-728F-49A9-B825-350886C6F87C}" srcOrd="0" destOrd="0" presId="urn:microsoft.com/office/officeart/2005/8/layout/hList7"/>
    <dgm:cxn modelId="{083AAD6D-54BF-4DDF-9729-9A742DC8DBE3}" type="presParOf" srcId="{684BE996-30BB-4D88-8F1F-263D4F0918AE}" destId="{C0022BEB-6AA5-452F-B062-D9B25633CBC1}" srcOrd="2" destOrd="1" presId="urn:microsoft.com/office/officeart/2005/8/layout/hList7"/>
    <dgm:cxn modelId="{B7CDE835-BD4B-4AA4-8BAB-621D0533A489}" type="presParOf" srcId="{C0022BEB-6AA5-452F-B062-D9B25633CBC1}" destId="{C5253327-109D-4CE6-9AC1-2A23CE86AE7F}" srcOrd="0" destOrd="2" presId="urn:microsoft.com/office/officeart/2005/8/layout/hList7"/>
    <dgm:cxn modelId="{8E989CCF-FC21-48BD-A773-2CC6E36CE01A}" type="presOf" srcId="{68E17853-2E2B-4D10-A37C-B12A9BE6F358}" destId="{C5253327-109D-4CE6-9AC1-2A23CE86AE7F}" srcOrd="0" destOrd="0" presId="urn:microsoft.com/office/officeart/2005/8/layout/hList7"/>
    <dgm:cxn modelId="{4A1F8915-20F8-404A-910C-AD580E55DADF}" type="presParOf" srcId="{C0022BEB-6AA5-452F-B062-D9B25633CBC1}" destId="{06EA5BE8-E79D-457D-9633-FBE41E322AA4}" srcOrd="1" destOrd="2" presId="urn:microsoft.com/office/officeart/2005/8/layout/hList7"/>
    <dgm:cxn modelId="{B3516423-1FA1-48A7-B4B1-8BAFFD917DD1}" type="presOf" srcId="{68E17853-2E2B-4D10-A37C-B12A9BE6F358}" destId="{06EA5BE8-E79D-457D-9633-FBE41E322AA4}" srcOrd="1" destOrd="0" presId="urn:microsoft.com/office/officeart/2005/8/layout/hList7"/>
    <dgm:cxn modelId="{2A998673-5E7E-4733-88B2-D7F61C743919}" type="presParOf" srcId="{C0022BEB-6AA5-452F-B062-D9B25633CBC1}" destId="{6869B7D5-47EF-40BD-BEEB-761E296A906B}" srcOrd="2" destOrd="2" presId="urn:microsoft.com/office/officeart/2005/8/layout/hList7"/>
    <dgm:cxn modelId="{B064E893-6945-42E0-8C0E-1859E8E50BF6}" type="presParOf" srcId="{C0022BEB-6AA5-452F-B062-D9B25633CBC1}" destId="{8301BA41-AF3B-4266-8220-93B1BDCC21D8}" srcOrd="3" destOrd="2" presId="urn:microsoft.com/office/officeart/2005/8/layout/hList7"/>
    <dgm:cxn modelId="{6CA00157-13A3-45A4-95A8-87E112EEBCA7}" type="presParOf" srcId="{684BE996-30BB-4D88-8F1F-263D4F0918AE}" destId="{49A6478A-3B04-45BF-A972-8095ADE6FF5A}" srcOrd="3" destOrd="1" presId="urn:microsoft.com/office/officeart/2005/8/layout/hList7"/>
    <dgm:cxn modelId="{ABF3F2DE-B5A2-4E10-8CFC-05DC724CF129}" type="presOf" srcId="{AA040B97-7416-452B-832F-25F5AF4FB430}" destId="{49A6478A-3B04-45BF-A972-8095ADE6FF5A}" srcOrd="0" destOrd="0" presId="urn:microsoft.com/office/officeart/2005/8/layout/hList7"/>
    <dgm:cxn modelId="{0E6D510E-4151-42F6-8968-ABA305A55267}" type="presParOf" srcId="{684BE996-30BB-4D88-8F1F-263D4F0918AE}" destId="{F41D71D9-CBA0-4269-9D07-8AAB33585FFD}" srcOrd="4" destOrd="1" presId="urn:microsoft.com/office/officeart/2005/8/layout/hList7"/>
    <dgm:cxn modelId="{4D29EDD5-A329-4F14-AC76-091A8F1DBDEA}" type="presParOf" srcId="{F41D71D9-CBA0-4269-9D07-8AAB33585FFD}" destId="{1086A286-C048-4F37-A2E4-CA2EA00ACF0B}" srcOrd="0" destOrd="4" presId="urn:microsoft.com/office/officeart/2005/8/layout/hList7"/>
    <dgm:cxn modelId="{0F012574-499D-47ED-A176-B600DE3F0BEF}" type="presOf" srcId="{819EE966-5768-42CC-9A8E-F5ED3724DF23}" destId="{1086A286-C048-4F37-A2E4-CA2EA00ACF0B}" srcOrd="0" destOrd="0" presId="urn:microsoft.com/office/officeart/2005/8/layout/hList7"/>
    <dgm:cxn modelId="{F33BBC8D-9C20-48F1-8D47-B16A179555C9}" type="presParOf" srcId="{F41D71D9-CBA0-4269-9D07-8AAB33585FFD}" destId="{94B7A050-C61B-4D8C-9255-7ADBC451B618}" srcOrd="1" destOrd="4" presId="urn:microsoft.com/office/officeart/2005/8/layout/hList7"/>
    <dgm:cxn modelId="{DAECCFCA-0775-48BB-A856-B943AA5742C8}" type="presOf" srcId="{819EE966-5768-42CC-9A8E-F5ED3724DF23}" destId="{94B7A050-C61B-4D8C-9255-7ADBC451B618}" srcOrd="1" destOrd="0" presId="urn:microsoft.com/office/officeart/2005/8/layout/hList7"/>
    <dgm:cxn modelId="{02B57127-6003-44EA-ABCA-2E89F99C5687}" type="presParOf" srcId="{F41D71D9-CBA0-4269-9D07-8AAB33585FFD}" destId="{05945D8F-AD6B-4F71-8C36-F58CC17210B8}" srcOrd="2" destOrd="4" presId="urn:microsoft.com/office/officeart/2005/8/layout/hList7"/>
    <dgm:cxn modelId="{EDDAFAF9-0CFD-4D2E-9E56-65BD3F7DFF1A}" type="presParOf" srcId="{F41D71D9-CBA0-4269-9D07-8AAB33585FFD}" destId="{1266CD3D-0B28-40CD-B897-7712FF33A9F9}" srcOrd="3" destOrd="4" presId="urn:microsoft.com/office/officeart/2005/8/layout/hList7"/>
    <dgm:cxn modelId="{C1B6C6D6-C0B3-4144-A257-FF78305353F1}" type="presParOf" srcId="{684BE996-30BB-4D88-8F1F-263D4F0918AE}" destId="{D8015946-F543-4783-AC3E-C31E9AECC62B}" srcOrd="5" destOrd="1" presId="urn:microsoft.com/office/officeart/2005/8/layout/hList7"/>
    <dgm:cxn modelId="{A1D0B7E4-9108-4EB2-AB05-73FE0F4D0B10}" type="presOf" srcId="{DE59DB19-23CB-4E72-A26F-EF03056EB1B8}" destId="{D8015946-F543-4783-AC3E-C31E9AECC62B}" srcOrd="0" destOrd="0" presId="urn:microsoft.com/office/officeart/2005/8/layout/hList7"/>
    <dgm:cxn modelId="{33F6B39E-B921-47E1-B719-293147E4BBC0}" type="presParOf" srcId="{684BE996-30BB-4D88-8F1F-263D4F0918AE}" destId="{164550F0-523D-4B3B-9AE6-5A696C1A48BA}" srcOrd="6" destOrd="1" presId="urn:microsoft.com/office/officeart/2005/8/layout/hList7"/>
    <dgm:cxn modelId="{9F6CC5E9-6283-40C3-AD68-9F1F2474C21C}" type="presParOf" srcId="{164550F0-523D-4B3B-9AE6-5A696C1A48BA}" destId="{12E67C84-F039-438A-AF5B-9275FE9A831E}" srcOrd="0" destOrd="6" presId="urn:microsoft.com/office/officeart/2005/8/layout/hList7"/>
    <dgm:cxn modelId="{DF856708-94E2-4361-9675-799E449A5CD0}" type="presOf" srcId="{3D330CF2-83CE-4382-8F33-436E064D0440}" destId="{12E67C84-F039-438A-AF5B-9275FE9A831E}" srcOrd="0" destOrd="0" presId="urn:microsoft.com/office/officeart/2005/8/layout/hList7"/>
    <dgm:cxn modelId="{747F9D48-1695-45F3-9163-B3FE419FA707}" type="presParOf" srcId="{164550F0-523D-4B3B-9AE6-5A696C1A48BA}" destId="{7E4F4BBA-DBD1-4B5B-B930-3233028C1209}" srcOrd="1" destOrd="6" presId="urn:microsoft.com/office/officeart/2005/8/layout/hList7"/>
    <dgm:cxn modelId="{ECE2B9ED-4E00-41C3-9C5F-18E0AF676D30}" type="presOf" srcId="{3D330CF2-83CE-4382-8F33-436E064D0440}" destId="{7E4F4BBA-DBD1-4B5B-B930-3233028C1209}" srcOrd="1" destOrd="0" presId="urn:microsoft.com/office/officeart/2005/8/layout/hList7"/>
    <dgm:cxn modelId="{495F4AB5-A7B2-405D-97C8-46C4563F616F}" type="presParOf" srcId="{164550F0-523D-4B3B-9AE6-5A696C1A48BA}" destId="{1F5E49E7-6D88-411E-940A-E48219DE1A22}" srcOrd="2" destOrd="6" presId="urn:microsoft.com/office/officeart/2005/8/layout/hList7"/>
    <dgm:cxn modelId="{11909554-026E-41CC-86CC-3AEB9C037E14}" type="presParOf" srcId="{164550F0-523D-4B3B-9AE6-5A696C1A48BA}" destId="{968DDFB9-77BD-43AD-B18A-C64F04F5F569}" srcOrd="3" destOrd="6" presId="urn:microsoft.com/office/officeart/2005/8/layout/hList7"/>
    <dgm:cxn modelId="{F2F156BA-41FA-44BB-BF2B-D3989508F076}" type="presParOf" srcId="{684BE996-30BB-4D88-8F1F-263D4F0918AE}" destId="{55EB513C-51CA-40AD-BC80-0B9DB11F8B89}" srcOrd="7" destOrd="1" presId="urn:microsoft.com/office/officeart/2005/8/layout/hList7"/>
    <dgm:cxn modelId="{63752966-71A1-4DE7-B341-D9250F8C22E1}" type="presOf" srcId="{DDDD4B01-2842-4C37-AAE3-3A88BA22DF11}" destId="{55EB513C-51CA-40AD-BC80-0B9DB11F8B89}" srcOrd="0" destOrd="0" presId="urn:microsoft.com/office/officeart/2005/8/layout/hList7"/>
    <dgm:cxn modelId="{19AF3B70-B5ED-4ACC-B28C-6460CA4E828D}" type="presParOf" srcId="{684BE996-30BB-4D88-8F1F-263D4F0918AE}" destId="{459A439D-6A95-4CE2-A6EF-9891F8AAA8D9}" srcOrd="8" destOrd="1" presId="urn:microsoft.com/office/officeart/2005/8/layout/hList7"/>
    <dgm:cxn modelId="{77BA3CAB-5B23-4A0C-8573-9DBF0535161C}" type="presParOf" srcId="{459A439D-6A95-4CE2-A6EF-9891F8AAA8D9}" destId="{840A256B-0968-4E87-97CC-9CC00CF74F56}" srcOrd="0" destOrd="8" presId="urn:microsoft.com/office/officeart/2005/8/layout/hList7"/>
    <dgm:cxn modelId="{C91BCEC7-3B4B-4248-9B89-D5BA60890C79}" type="presOf" srcId="{63BE03F8-04C1-48C8-8BC6-3B3FEDE8B41A}" destId="{840A256B-0968-4E87-97CC-9CC00CF74F56}" srcOrd="0" destOrd="0" presId="urn:microsoft.com/office/officeart/2005/8/layout/hList7"/>
    <dgm:cxn modelId="{E9A80A77-86D2-405D-A464-FEAB8D384B22}" type="presParOf" srcId="{459A439D-6A95-4CE2-A6EF-9891F8AAA8D9}" destId="{28E22280-E7C6-4CE0-B39F-90AB66A47C21}" srcOrd="1" destOrd="8" presId="urn:microsoft.com/office/officeart/2005/8/layout/hList7"/>
    <dgm:cxn modelId="{2A7AD452-6B19-4810-A9FD-9F3CC5C6868A}" type="presOf" srcId="{63BE03F8-04C1-48C8-8BC6-3B3FEDE8B41A}" destId="{28E22280-E7C6-4CE0-B39F-90AB66A47C21}" srcOrd="1" destOrd="0" presId="urn:microsoft.com/office/officeart/2005/8/layout/hList7"/>
    <dgm:cxn modelId="{CA5D0FB9-03D0-48CE-ACB2-580F054F0B75}" type="presParOf" srcId="{459A439D-6A95-4CE2-A6EF-9891F8AAA8D9}" destId="{647BC1D2-09F3-42AD-8A5B-5CE6BCB888B5}" srcOrd="2" destOrd="8" presId="urn:microsoft.com/office/officeart/2005/8/layout/hList7"/>
    <dgm:cxn modelId="{FC054D18-53A6-4E4C-94DE-85838B480D86}" type="presParOf" srcId="{459A439D-6A95-4CE2-A6EF-9891F8AAA8D9}" destId="{D644E7E9-18B1-4D40-9E7D-7DD3F971473C}" srcOrd="3" destOrd="8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D9A1A3-F5C6-424A-B889-E2A7D94C45C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92FC300F-37C4-490C-B773-CA7481DC5A76}">
      <dgm:prSet/>
      <dgm:spPr/>
      <dgm:t>
        <a:bodyPr/>
        <a:lstStyle/>
        <a:p>
          <a:pPr rtl="0"/>
          <a:r>
            <a:rPr lang="zh-CN" dirty="0" smtClean="0"/>
            <a:t>是由麻疹病毒引起的一种急性呼吸道传染病</a:t>
          </a:r>
          <a:endParaRPr lang="zh-CN" dirty="0"/>
        </a:p>
      </dgm:t>
    </dgm:pt>
    <dgm:pt modelId="{597B47E9-D6EA-4516-8C79-32C9B03F6CE0}" cxnId="{C47D0FC0-BE22-4DF9-A339-1E1FC40BFB52}" type="parTrans">
      <dgm:prSet/>
      <dgm:spPr/>
      <dgm:t>
        <a:bodyPr/>
        <a:lstStyle/>
        <a:p>
          <a:endParaRPr lang="zh-CN" altLang="en-US"/>
        </a:p>
      </dgm:t>
    </dgm:pt>
    <dgm:pt modelId="{18216EBE-22A2-4705-8BD0-7ADAC3E5F5FB}" cxnId="{C47D0FC0-BE22-4DF9-A339-1E1FC40BFB52}" type="sibTrans">
      <dgm:prSet/>
      <dgm:spPr/>
      <dgm:t>
        <a:bodyPr/>
        <a:lstStyle/>
        <a:p>
          <a:endParaRPr lang="zh-CN" altLang="en-US"/>
        </a:p>
      </dgm:t>
    </dgm:pt>
    <dgm:pt modelId="{6EAF5E06-4E8A-4E0C-8E32-07F2D3845A5C}">
      <dgm:prSet/>
      <dgm:spPr/>
      <dgm:t>
        <a:bodyPr/>
        <a:lstStyle/>
        <a:p>
          <a:pPr rtl="0"/>
          <a:r>
            <a:rPr lang="zh-CN" dirty="0" smtClean="0"/>
            <a:t>主要临床表现发热、咳嗽、流涕、眼</a:t>
          </a:r>
          <a:r>
            <a:rPr lang="zh-CN" altLang="en-US" dirty="0" smtClean="0"/>
            <a:t>结</a:t>
          </a:r>
          <a:r>
            <a:rPr lang="zh-CN" dirty="0" smtClean="0"/>
            <a:t>膜充血、口腔粘膜疹及全身斑丘疹</a:t>
          </a:r>
          <a:endParaRPr lang="zh-CN" dirty="0"/>
        </a:p>
      </dgm:t>
    </dgm:pt>
    <dgm:pt modelId="{B9A763D1-47D0-4DE3-93F1-9A593324D372}" cxnId="{F87D427E-3AA8-4027-9322-1DD7F364CA7B}" type="parTrans">
      <dgm:prSet/>
      <dgm:spPr/>
      <dgm:t>
        <a:bodyPr/>
        <a:lstStyle/>
        <a:p>
          <a:endParaRPr lang="zh-CN" altLang="en-US"/>
        </a:p>
      </dgm:t>
    </dgm:pt>
    <dgm:pt modelId="{B2BBE4BB-6F70-45F5-A9A7-6F4B0662C0D9}" cxnId="{F87D427E-3AA8-4027-9322-1DD7F364CA7B}" type="sibTrans">
      <dgm:prSet/>
      <dgm:spPr/>
      <dgm:t>
        <a:bodyPr/>
        <a:lstStyle/>
        <a:p>
          <a:endParaRPr lang="zh-CN" altLang="en-US"/>
        </a:p>
      </dgm:t>
    </dgm:pt>
    <dgm:pt modelId="{FEE37A7C-5C38-4F41-BADD-F78665FF7141}">
      <dgm:prSet/>
      <dgm:spPr/>
      <dgm:t>
        <a:bodyPr/>
        <a:lstStyle/>
        <a:p>
          <a:pPr rtl="0"/>
          <a:r>
            <a:rPr lang="zh-CN" dirty="0" smtClean="0"/>
            <a:t>出疹前会有典型的柯氏斑</a:t>
          </a:r>
          <a:endParaRPr lang="zh-CN" dirty="0"/>
        </a:p>
      </dgm:t>
    </dgm:pt>
    <dgm:pt modelId="{8F8C9A13-3C3E-4F1A-8125-85A959DADA76}" cxnId="{65B83BE5-1ADA-4987-9B32-B94202DBB309}" type="parTrans">
      <dgm:prSet/>
      <dgm:spPr/>
      <dgm:t>
        <a:bodyPr/>
        <a:lstStyle/>
        <a:p>
          <a:endParaRPr lang="zh-CN" altLang="en-US"/>
        </a:p>
      </dgm:t>
    </dgm:pt>
    <dgm:pt modelId="{AC520ABF-7AE9-4D22-9FA8-090D329228B4}" cxnId="{65B83BE5-1ADA-4987-9B32-B94202DBB309}" type="sibTrans">
      <dgm:prSet/>
      <dgm:spPr/>
      <dgm:t>
        <a:bodyPr/>
        <a:lstStyle/>
        <a:p>
          <a:endParaRPr lang="zh-CN" altLang="en-US"/>
        </a:p>
      </dgm:t>
    </dgm:pt>
    <dgm:pt modelId="{01C2CBDE-906B-439D-9158-8B90597795B5}" type="pres">
      <dgm:prSet presAssocID="{DCD9A1A3-F5C6-424A-B889-E2A7D94C45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FEA9DF36-7563-400C-AB2F-22940CF5A9EA}" type="pres">
      <dgm:prSet presAssocID="{DCD9A1A3-F5C6-424A-B889-E2A7D94C45C5}" presName="Name1" presStyleCnt="0"/>
      <dgm:spPr/>
    </dgm:pt>
    <dgm:pt modelId="{854D3C31-DAA5-4725-A2CF-2A369AC086C1}" type="pres">
      <dgm:prSet presAssocID="{DCD9A1A3-F5C6-424A-B889-E2A7D94C45C5}" presName="cycle" presStyleCnt="0"/>
      <dgm:spPr/>
    </dgm:pt>
    <dgm:pt modelId="{6FCF72EF-FEC0-41C7-BDE2-A09D6DCCCEB3}" type="pres">
      <dgm:prSet presAssocID="{DCD9A1A3-F5C6-424A-B889-E2A7D94C45C5}" presName="srcNode" presStyleLbl="node1" presStyleIdx="0" presStyleCnt="3"/>
      <dgm:spPr/>
    </dgm:pt>
    <dgm:pt modelId="{68DD1AFD-C81B-4F7B-B5D9-931781F74037}" type="pres">
      <dgm:prSet presAssocID="{DCD9A1A3-F5C6-424A-B889-E2A7D94C45C5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40A50614-C8BF-4A4E-8180-4DCCBA8308E7}" type="pres">
      <dgm:prSet presAssocID="{DCD9A1A3-F5C6-424A-B889-E2A7D94C45C5}" presName="extraNode" presStyleLbl="node1" presStyleIdx="0" presStyleCnt="3"/>
      <dgm:spPr/>
    </dgm:pt>
    <dgm:pt modelId="{8F739DE5-7F98-4CA4-8CF1-C17B1C468836}" type="pres">
      <dgm:prSet presAssocID="{DCD9A1A3-F5C6-424A-B889-E2A7D94C45C5}" presName="dstNode" presStyleLbl="node1" presStyleIdx="0" presStyleCnt="3"/>
      <dgm:spPr/>
    </dgm:pt>
    <dgm:pt modelId="{137AC225-8C07-48BD-A689-F78F7D9C40D6}" type="pres">
      <dgm:prSet presAssocID="{92FC300F-37C4-490C-B773-CA7481DC5A7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026403-253E-4297-B7C7-49D7E9D7144E}" type="pres">
      <dgm:prSet presAssocID="{92FC300F-37C4-490C-B773-CA7481DC5A76}" presName="accent_1" presStyleCnt="0"/>
      <dgm:spPr/>
    </dgm:pt>
    <dgm:pt modelId="{0C4D291E-4193-40C7-9A8D-90FEED5A14D3}" type="pres">
      <dgm:prSet presAssocID="{92FC300F-37C4-490C-B773-CA7481DC5A76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17D410A-2232-4116-9B44-323FBFF1F7F5}" type="pres">
      <dgm:prSet presAssocID="{6EAF5E06-4E8A-4E0C-8E32-07F2D3845A5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96102F-C052-4BE5-921F-52EDAC6261F6}" type="pres">
      <dgm:prSet presAssocID="{6EAF5E06-4E8A-4E0C-8E32-07F2D3845A5C}" presName="accent_2" presStyleCnt="0"/>
      <dgm:spPr/>
    </dgm:pt>
    <dgm:pt modelId="{DE3F7D35-5EEC-4F21-9974-357FBAD7AD85}" type="pres">
      <dgm:prSet presAssocID="{6EAF5E06-4E8A-4E0C-8E32-07F2D3845A5C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7178918-0C54-4080-AD1C-89ACF804E9C9}" type="pres">
      <dgm:prSet presAssocID="{FEE37A7C-5C38-4F41-BADD-F78665FF714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EBFDB4-E251-45D7-94DF-599FAB3FFF0E}" type="pres">
      <dgm:prSet presAssocID="{FEE37A7C-5C38-4F41-BADD-F78665FF7141}" presName="accent_3" presStyleCnt="0"/>
      <dgm:spPr/>
    </dgm:pt>
    <dgm:pt modelId="{B6911AB6-CDB3-4C58-8287-9CDB11438312}" type="pres">
      <dgm:prSet presAssocID="{FEE37A7C-5C38-4F41-BADD-F78665FF7141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14C0068-11C7-4615-B37B-C68C38905FB7}" type="presOf" srcId="{FEE37A7C-5C38-4F41-BADD-F78665FF7141}" destId="{C7178918-0C54-4080-AD1C-89ACF804E9C9}" srcOrd="0" destOrd="0" presId="urn:microsoft.com/office/officeart/2008/layout/VerticalCurvedList"/>
    <dgm:cxn modelId="{F87D427E-3AA8-4027-9322-1DD7F364CA7B}" srcId="{DCD9A1A3-F5C6-424A-B889-E2A7D94C45C5}" destId="{6EAF5E06-4E8A-4E0C-8E32-07F2D3845A5C}" srcOrd="1" destOrd="0" parTransId="{B9A763D1-47D0-4DE3-93F1-9A593324D372}" sibTransId="{B2BBE4BB-6F70-45F5-A9A7-6F4B0662C0D9}"/>
    <dgm:cxn modelId="{11C1BD42-B4CF-4B4E-8B99-DBFB6EA9ADB2}" type="presOf" srcId="{18216EBE-22A2-4705-8BD0-7ADAC3E5F5FB}" destId="{68DD1AFD-C81B-4F7B-B5D9-931781F74037}" srcOrd="0" destOrd="0" presId="urn:microsoft.com/office/officeart/2008/layout/VerticalCurvedList"/>
    <dgm:cxn modelId="{84D78C74-C0B3-4586-8701-0529C7CAA1A7}" type="presOf" srcId="{92FC300F-37C4-490C-B773-CA7481DC5A76}" destId="{137AC225-8C07-48BD-A689-F78F7D9C40D6}" srcOrd="0" destOrd="0" presId="urn:microsoft.com/office/officeart/2008/layout/VerticalCurvedList"/>
    <dgm:cxn modelId="{ABD91D76-EB16-45BF-AC72-4D7516CF29E7}" type="presOf" srcId="{6EAF5E06-4E8A-4E0C-8E32-07F2D3845A5C}" destId="{317D410A-2232-4116-9B44-323FBFF1F7F5}" srcOrd="0" destOrd="0" presId="urn:microsoft.com/office/officeart/2008/layout/VerticalCurvedList"/>
    <dgm:cxn modelId="{65B83BE5-1ADA-4987-9B32-B94202DBB309}" srcId="{DCD9A1A3-F5C6-424A-B889-E2A7D94C45C5}" destId="{FEE37A7C-5C38-4F41-BADD-F78665FF7141}" srcOrd="2" destOrd="0" parTransId="{8F8C9A13-3C3E-4F1A-8125-85A959DADA76}" sibTransId="{AC520ABF-7AE9-4D22-9FA8-090D329228B4}"/>
    <dgm:cxn modelId="{A7C11FC0-FA1D-408B-991B-6D0C2E25FAA9}" type="presOf" srcId="{DCD9A1A3-F5C6-424A-B889-E2A7D94C45C5}" destId="{01C2CBDE-906B-439D-9158-8B90597795B5}" srcOrd="0" destOrd="0" presId="urn:microsoft.com/office/officeart/2008/layout/VerticalCurvedList"/>
    <dgm:cxn modelId="{C47D0FC0-BE22-4DF9-A339-1E1FC40BFB52}" srcId="{DCD9A1A3-F5C6-424A-B889-E2A7D94C45C5}" destId="{92FC300F-37C4-490C-B773-CA7481DC5A76}" srcOrd="0" destOrd="0" parTransId="{597B47E9-D6EA-4516-8C79-32C9B03F6CE0}" sibTransId="{18216EBE-22A2-4705-8BD0-7ADAC3E5F5FB}"/>
    <dgm:cxn modelId="{337BF8AC-5F9B-4150-BD1C-2BEEAD884F5C}" type="presParOf" srcId="{01C2CBDE-906B-439D-9158-8B90597795B5}" destId="{FEA9DF36-7563-400C-AB2F-22940CF5A9EA}" srcOrd="0" destOrd="0" presId="urn:microsoft.com/office/officeart/2008/layout/VerticalCurvedList"/>
    <dgm:cxn modelId="{1A3247FC-1CBA-4401-8AB7-CD7D8D200C23}" type="presParOf" srcId="{FEA9DF36-7563-400C-AB2F-22940CF5A9EA}" destId="{854D3C31-DAA5-4725-A2CF-2A369AC086C1}" srcOrd="0" destOrd="0" presId="urn:microsoft.com/office/officeart/2008/layout/VerticalCurvedList"/>
    <dgm:cxn modelId="{7D85BF28-C09A-450E-92A5-52CF053CAC73}" type="presParOf" srcId="{854D3C31-DAA5-4725-A2CF-2A369AC086C1}" destId="{6FCF72EF-FEC0-41C7-BDE2-A09D6DCCCEB3}" srcOrd="0" destOrd="0" presId="urn:microsoft.com/office/officeart/2008/layout/VerticalCurvedList"/>
    <dgm:cxn modelId="{6481C50F-A598-4407-AD4F-B710B47E3CB6}" type="presParOf" srcId="{854D3C31-DAA5-4725-A2CF-2A369AC086C1}" destId="{68DD1AFD-C81B-4F7B-B5D9-931781F74037}" srcOrd="1" destOrd="0" presId="urn:microsoft.com/office/officeart/2008/layout/VerticalCurvedList"/>
    <dgm:cxn modelId="{3DC5851E-D69F-4D92-A506-AEE1CA1D8E78}" type="presParOf" srcId="{854D3C31-DAA5-4725-A2CF-2A369AC086C1}" destId="{40A50614-C8BF-4A4E-8180-4DCCBA8308E7}" srcOrd="2" destOrd="0" presId="urn:microsoft.com/office/officeart/2008/layout/VerticalCurvedList"/>
    <dgm:cxn modelId="{BFF4A5EB-85FD-4CD0-9C91-B76BED41FB03}" type="presParOf" srcId="{854D3C31-DAA5-4725-A2CF-2A369AC086C1}" destId="{8F739DE5-7F98-4CA4-8CF1-C17B1C468836}" srcOrd="3" destOrd="0" presId="urn:microsoft.com/office/officeart/2008/layout/VerticalCurvedList"/>
    <dgm:cxn modelId="{43998DC5-7791-4A99-979A-8FF79A7589E4}" type="presParOf" srcId="{FEA9DF36-7563-400C-AB2F-22940CF5A9EA}" destId="{137AC225-8C07-48BD-A689-F78F7D9C40D6}" srcOrd="1" destOrd="0" presId="urn:microsoft.com/office/officeart/2008/layout/VerticalCurvedList"/>
    <dgm:cxn modelId="{A850EB9F-47EC-494C-BE6A-F75B6C91F7DD}" type="presParOf" srcId="{FEA9DF36-7563-400C-AB2F-22940CF5A9EA}" destId="{00026403-253E-4297-B7C7-49D7E9D7144E}" srcOrd="2" destOrd="0" presId="urn:microsoft.com/office/officeart/2008/layout/VerticalCurvedList"/>
    <dgm:cxn modelId="{C3D13DA2-7D49-425F-82F2-BB0553208102}" type="presParOf" srcId="{00026403-253E-4297-B7C7-49D7E9D7144E}" destId="{0C4D291E-4193-40C7-9A8D-90FEED5A14D3}" srcOrd="0" destOrd="0" presId="urn:microsoft.com/office/officeart/2008/layout/VerticalCurvedList"/>
    <dgm:cxn modelId="{749124E8-0A3B-4780-BDD5-1F94F0EBE103}" type="presParOf" srcId="{FEA9DF36-7563-400C-AB2F-22940CF5A9EA}" destId="{317D410A-2232-4116-9B44-323FBFF1F7F5}" srcOrd="3" destOrd="0" presId="urn:microsoft.com/office/officeart/2008/layout/VerticalCurvedList"/>
    <dgm:cxn modelId="{A5B2C2F9-CF63-462F-BDC6-FF0C95DB4CBE}" type="presParOf" srcId="{FEA9DF36-7563-400C-AB2F-22940CF5A9EA}" destId="{E896102F-C052-4BE5-921F-52EDAC6261F6}" srcOrd="4" destOrd="0" presId="urn:microsoft.com/office/officeart/2008/layout/VerticalCurvedList"/>
    <dgm:cxn modelId="{BEF57EB1-2D6D-468C-98AC-5E7C25D56CDC}" type="presParOf" srcId="{E896102F-C052-4BE5-921F-52EDAC6261F6}" destId="{DE3F7D35-5EEC-4F21-9974-357FBAD7AD85}" srcOrd="0" destOrd="0" presId="urn:microsoft.com/office/officeart/2008/layout/VerticalCurvedList"/>
    <dgm:cxn modelId="{35144489-DCD3-43F7-B4B9-32305D987278}" type="presParOf" srcId="{FEA9DF36-7563-400C-AB2F-22940CF5A9EA}" destId="{C7178918-0C54-4080-AD1C-89ACF804E9C9}" srcOrd="5" destOrd="0" presId="urn:microsoft.com/office/officeart/2008/layout/VerticalCurvedList"/>
    <dgm:cxn modelId="{EB07D0EB-D1FA-4472-8C4B-85EA5E9A4F41}" type="presParOf" srcId="{FEA9DF36-7563-400C-AB2F-22940CF5A9EA}" destId="{BFEBFDB4-E251-45D7-94DF-599FAB3FFF0E}" srcOrd="6" destOrd="0" presId="urn:microsoft.com/office/officeart/2008/layout/VerticalCurvedList"/>
    <dgm:cxn modelId="{DF743944-8BC8-4273-ADE1-90C6D2FEA904}" type="presParOf" srcId="{BFEBFDB4-E251-45D7-94DF-599FAB3FFF0E}" destId="{B6911AB6-CDB3-4C58-8287-9CDB114383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3A1ED8-1488-483C-8C6C-A7398FBBC953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56C9F833-C1A5-4C9A-8B42-36B37433E57B}">
      <dgm:prSet/>
      <dgm:spPr/>
      <dgm:t>
        <a:bodyPr/>
        <a:lstStyle/>
        <a:p>
          <a:pPr rtl="0"/>
          <a:r>
            <a:rPr lang="zh-CN" dirty="0" smtClean="0"/>
            <a:t>控制传染源，早发现、早隔离、早治疗，隔离患者治疗后</a:t>
          </a:r>
          <a:r>
            <a:rPr lang="en-US" dirty="0" smtClean="0"/>
            <a:t>5</a:t>
          </a:r>
          <a:r>
            <a:rPr lang="zh-CN" dirty="0" smtClean="0"/>
            <a:t>天。</a:t>
          </a:r>
          <a:endParaRPr lang="zh-CN" dirty="0"/>
        </a:p>
      </dgm:t>
    </dgm:pt>
    <dgm:pt modelId="{923DEC8F-546C-4FAD-87FA-6C7919F685DD}" cxnId="{8247AEDA-B257-4BCB-B2BE-FF95D35062F8}" type="parTrans">
      <dgm:prSet/>
      <dgm:spPr/>
      <dgm:t>
        <a:bodyPr/>
        <a:lstStyle/>
        <a:p>
          <a:endParaRPr lang="zh-CN" altLang="en-US"/>
        </a:p>
      </dgm:t>
    </dgm:pt>
    <dgm:pt modelId="{1D02E332-58D5-4D72-A5B0-2605A37AE621}" cxnId="{8247AEDA-B257-4BCB-B2BE-FF95D35062F8}" type="sibTrans">
      <dgm:prSet/>
      <dgm:spPr/>
      <dgm:t>
        <a:bodyPr/>
        <a:lstStyle/>
        <a:p>
          <a:endParaRPr lang="zh-CN" altLang="en-US"/>
        </a:p>
      </dgm:t>
    </dgm:pt>
    <dgm:pt modelId="{E1417775-0874-450A-915A-A51F2BFD9B78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增强免疫力，</a:t>
          </a:r>
          <a:r>
            <a:rPr lang="zh-CN" altLang="en-US" dirty="0" smtClean="0"/>
            <a:t>接种</a:t>
          </a:r>
          <a:r>
            <a:rPr lang="zh-CN" dirty="0" smtClean="0"/>
            <a:t>含</a:t>
          </a:r>
          <a:r>
            <a:rPr lang="zh-CN" dirty="0" smtClean="0"/>
            <a:t>麻</a:t>
          </a:r>
          <a:r>
            <a:rPr lang="zh-CN" dirty="0" smtClean="0"/>
            <a:t>成分</a:t>
          </a:r>
          <a:r>
            <a:rPr lang="zh-CN" dirty="0" smtClean="0"/>
            <a:t>疫苗。</a:t>
          </a:r>
          <a:r>
            <a:rPr lang="zh-CN" dirty="0"/>
            <a:t/>
          </a:r>
          <a:endParaRPr lang="zh-CN" dirty="0"/>
        </a:p>
      </dgm:t>
    </dgm:pt>
    <dgm:pt modelId="{043C93DC-B1D8-4BEB-8705-E3A446D07409}" cxnId="{18CAD500-360B-4CA0-A9F7-ABECC55876CF}" type="parTrans">
      <dgm:prSet/>
      <dgm:spPr/>
      <dgm:t>
        <a:bodyPr/>
        <a:lstStyle/>
        <a:p>
          <a:endParaRPr lang="zh-CN" altLang="en-US"/>
        </a:p>
      </dgm:t>
    </dgm:pt>
    <dgm:pt modelId="{6D958B17-84F7-4978-9234-A10CDA561FE3}" cxnId="{18CAD500-360B-4CA0-A9F7-ABECC55876CF}" type="sibTrans">
      <dgm:prSet/>
      <dgm:spPr/>
      <dgm:t>
        <a:bodyPr/>
        <a:lstStyle/>
        <a:p>
          <a:endParaRPr lang="zh-CN" altLang="en-US"/>
        </a:p>
      </dgm:t>
    </dgm:pt>
    <dgm:pt modelId="{EB3D2868-7CAA-4030-BF4C-17DBE2A7476A}">
      <dgm:prSet/>
      <dgm:spPr/>
      <dgm:t>
        <a:bodyPr/>
        <a:lstStyle/>
        <a:p>
          <a:pPr rtl="0"/>
          <a:r>
            <a:rPr lang="zh-CN" smtClean="0"/>
            <a:t>注意开窗通风，保持室内空气的新鲜。</a:t>
          </a:r>
          <a:endParaRPr lang="zh-CN"/>
        </a:p>
      </dgm:t>
    </dgm:pt>
    <dgm:pt modelId="{8A3EB9D0-60EA-49D2-8D14-0E674D4F60E1}" cxnId="{8C30FCB8-4C50-4259-B19F-C9E5A577BEA8}" type="parTrans">
      <dgm:prSet/>
      <dgm:spPr/>
      <dgm:t>
        <a:bodyPr/>
        <a:lstStyle/>
        <a:p>
          <a:endParaRPr lang="zh-CN" altLang="en-US"/>
        </a:p>
      </dgm:t>
    </dgm:pt>
    <dgm:pt modelId="{02025DE8-8B7A-4A8D-A607-3F07A4F18BA0}" cxnId="{8C30FCB8-4C50-4259-B19F-C9E5A577BEA8}" type="sibTrans">
      <dgm:prSet/>
      <dgm:spPr/>
      <dgm:t>
        <a:bodyPr/>
        <a:lstStyle/>
        <a:p>
          <a:endParaRPr lang="zh-CN" altLang="en-US"/>
        </a:p>
      </dgm:t>
    </dgm:pt>
    <dgm:pt modelId="{5654E3E3-AACB-4850-950A-54A1E495C8F7}" type="pres">
      <dgm:prSet presAssocID="{1E3A1ED8-1488-483C-8C6C-A7398FBBC95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A8CB287-450A-4BFB-B0A2-A158636A7834}" type="pres">
      <dgm:prSet presAssocID="{56C9F833-C1A5-4C9A-8B42-36B37433E57B}" presName="comp" presStyleCnt="0"/>
      <dgm:spPr/>
    </dgm:pt>
    <dgm:pt modelId="{F21D7440-BDF7-40CA-A0DF-D5DF981BBAF3}" type="pres">
      <dgm:prSet presAssocID="{56C9F833-C1A5-4C9A-8B42-36B37433E57B}" presName="box" presStyleLbl="node1" presStyleIdx="0" presStyleCnt="3"/>
      <dgm:spPr/>
      <dgm:t>
        <a:bodyPr/>
        <a:lstStyle/>
        <a:p>
          <a:endParaRPr lang="zh-CN" altLang="en-US"/>
        </a:p>
      </dgm:t>
    </dgm:pt>
    <dgm:pt modelId="{1DD1CD87-899D-4A62-9F5B-F86A810597A2}" type="pres">
      <dgm:prSet presAssocID="{56C9F833-C1A5-4C9A-8B42-36B37433E57B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02B432C-A0F7-46B4-BCC4-FC9F1CC5DD60}" type="pres">
      <dgm:prSet presAssocID="{56C9F833-C1A5-4C9A-8B42-36B37433E57B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6C33DA-9EE1-4174-ACF1-2468AEAB4862}" type="pres">
      <dgm:prSet presAssocID="{1D02E332-58D5-4D72-A5B0-2605A37AE621}" presName="spacer" presStyleCnt="0"/>
      <dgm:spPr/>
    </dgm:pt>
    <dgm:pt modelId="{8DB28073-D53B-4091-8FBA-08FF00CF2327}" type="pres">
      <dgm:prSet presAssocID="{E1417775-0874-450A-915A-A51F2BFD9B78}" presName="comp" presStyleCnt="0"/>
      <dgm:spPr/>
    </dgm:pt>
    <dgm:pt modelId="{18553D52-D22B-4E7A-98C9-DD08532E8399}" type="pres">
      <dgm:prSet presAssocID="{E1417775-0874-450A-915A-A51F2BFD9B78}" presName="box" presStyleLbl="node1" presStyleIdx="1" presStyleCnt="3"/>
      <dgm:spPr/>
      <dgm:t>
        <a:bodyPr/>
        <a:lstStyle/>
        <a:p>
          <a:endParaRPr lang="zh-CN" altLang="en-US"/>
        </a:p>
      </dgm:t>
    </dgm:pt>
    <dgm:pt modelId="{B610304A-BAC9-4879-9A10-AD4440541E0E}" type="pres">
      <dgm:prSet presAssocID="{E1417775-0874-450A-915A-A51F2BFD9B78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1242E35-9655-4D7C-80AD-7A6637DEB600}" type="pres">
      <dgm:prSet presAssocID="{E1417775-0874-450A-915A-A51F2BFD9B78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6EE114-9627-436E-A758-57DCA4BC367F}" type="pres">
      <dgm:prSet presAssocID="{6D958B17-84F7-4978-9234-A10CDA561FE3}" presName="spacer" presStyleCnt="0"/>
      <dgm:spPr/>
    </dgm:pt>
    <dgm:pt modelId="{895E2366-0F7C-46AF-8B1B-1D6675FBA0B2}" type="pres">
      <dgm:prSet presAssocID="{EB3D2868-7CAA-4030-BF4C-17DBE2A7476A}" presName="comp" presStyleCnt="0"/>
      <dgm:spPr/>
    </dgm:pt>
    <dgm:pt modelId="{414DA735-6AB1-491A-9A21-477218A5C9F4}" type="pres">
      <dgm:prSet presAssocID="{EB3D2868-7CAA-4030-BF4C-17DBE2A7476A}" presName="box" presStyleLbl="node1" presStyleIdx="2" presStyleCnt="3"/>
      <dgm:spPr/>
      <dgm:t>
        <a:bodyPr/>
        <a:lstStyle/>
        <a:p>
          <a:endParaRPr lang="zh-CN" altLang="en-US"/>
        </a:p>
      </dgm:t>
    </dgm:pt>
    <dgm:pt modelId="{F32ADEB1-BCD8-4809-8C3C-351A8812D6C9}" type="pres">
      <dgm:prSet presAssocID="{EB3D2868-7CAA-4030-BF4C-17DBE2A7476A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57C28F9-D5C4-4B6D-8035-CA817B27A21C}" type="pres">
      <dgm:prSet presAssocID="{EB3D2868-7CAA-4030-BF4C-17DBE2A7476A}" presName="text" presStyleCnt="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247AEDA-B257-4BCB-B2BE-FF95D35062F8}" srcId="{1E3A1ED8-1488-483C-8C6C-A7398FBBC953}" destId="{56C9F833-C1A5-4C9A-8B42-36B37433E57B}" srcOrd="0" destOrd="0" parTransId="{923DEC8F-546C-4FAD-87FA-6C7919F685DD}" sibTransId="{1D02E332-58D5-4D72-A5B0-2605A37AE621}"/>
    <dgm:cxn modelId="{18CAD500-360B-4CA0-A9F7-ABECC55876CF}" srcId="{1E3A1ED8-1488-483C-8C6C-A7398FBBC953}" destId="{E1417775-0874-450A-915A-A51F2BFD9B78}" srcOrd="1" destOrd="0" parTransId="{043C93DC-B1D8-4BEB-8705-E3A446D07409}" sibTransId="{6D958B17-84F7-4978-9234-A10CDA561FE3}"/>
    <dgm:cxn modelId="{8C30FCB8-4C50-4259-B19F-C9E5A577BEA8}" srcId="{1E3A1ED8-1488-483C-8C6C-A7398FBBC953}" destId="{EB3D2868-7CAA-4030-BF4C-17DBE2A7476A}" srcOrd="2" destOrd="0" parTransId="{8A3EB9D0-60EA-49D2-8D14-0E674D4F60E1}" sibTransId="{02025DE8-8B7A-4A8D-A607-3F07A4F18BA0}"/>
    <dgm:cxn modelId="{9570C878-2D65-4F48-B462-2C0DC3204525}" type="presOf" srcId="{1E3A1ED8-1488-483C-8C6C-A7398FBBC953}" destId="{5654E3E3-AACB-4850-950A-54A1E495C8F7}" srcOrd="0" destOrd="0" presId="urn:microsoft.com/office/officeart/2005/8/layout/vList4"/>
    <dgm:cxn modelId="{F1163FC7-619F-4036-9CBA-DA9B310701FD}" type="presParOf" srcId="{5654E3E3-AACB-4850-950A-54A1E495C8F7}" destId="{7A8CB287-450A-4BFB-B0A2-A158636A7834}" srcOrd="0" destOrd="0" presId="urn:microsoft.com/office/officeart/2005/8/layout/vList4"/>
    <dgm:cxn modelId="{59B68D56-B4E4-45C9-BB44-4D2B93394374}" type="presParOf" srcId="{7A8CB287-450A-4BFB-B0A2-A158636A7834}" destId="{F21D7440-BDF7-40CA-A0DF-D5DF981BBAF3}" srcOrd="0" destOrd="0" presId="urn:microsoft.com/office/officeart/2005/8/layout/vList4"/>
    <dgm:cxn modelId="{534BC6B2-AEC2-4700-8AB9-2AD63B00FDBF}" type="presOf" srcId="{56C9F833-C1A5-4C9A-8B42-36B37433E57B}" destId="{F21D7440-BDF7-40CA-A0DF-D5DF981BBAF3}" srcOrd="0" destOrd="0" presId="urn:microsoft.com/office/officeart/2005/8/layout/vList4"/>
    <dgm:cxn modelId="{D38A93AC-5ECC-4064-A724-821A816EDF97}" type="presParOf" srcId="{7A8CB287-450A-4BFB-B0A2-A158636A7834}" destId="{1DD1CD87-899D-4A62-9F5B-F86A810597A2}" srcOrd="1" destOrd="0" presId="urn:microsoft.com/office/officeart/2005/8/layout/vList4"/>
    <dgm:cxn modelId="{105B9498-F9B8-474E-BC06-0FDB9B265E58}" type="presParOf" srcId="{7A8CB287-450A-4BFB-B0A2-A158636A7834}" destId="{C02B432C-A0F7-46B4-BCC4-FC9F1CC5DD60}" srcOrd="2" destOrd="0" presId="urn:microsoft.com/office/officeart/2005/8/layout/vList4"/>
    <dgm:cxn modelId="{1EF043EA-6EB9-4844-9565-7CD1ACCC3CBF}" type="presOf" srcId="{56C9F833-C1A5-4C9A-8B42-36B37433E57B}" destId="{C02B432C-A0F7-46B4-BCC4-FC9F1CC5DD60}" srcOrd="1" destOrd="0" presId="urn:microsoft.com/office/officeart/2005/8/layout/vList4"/>
    <dgm:cxn modelId="{868E1354-37AA-438D-8974-07BEC5BBAF65}" type="presParOf" srcId="{5654E3E3-AACB-4850-950A-54A1E495C8F7}" destId="{846C33DA-9EE1-4174-ACF1-2468AEAB4862}" srcOrd="1" destOrd="0" presId="urn:microsoft.com/office/officeart/2005/8/layout/vList4"/>
    <dgm:cxn modelId="{CD06B4CA-5EB2-4E3C-A851-A5D55DB6D35D}" type="presOf" srcId="{1D02E332-58D5-4D72-A5B0-2605A37AE621}" destId="{846C33DA-9EE1-4174-ACF1-2468AEAB4862}" srcOrd="0" destOrd="0" presId="urn:microsoft.com/office/officeart/2005/8/layout/vList4"/>
    <dgm:cxn modelId="{5E35D1CB-B52F-4BDC-AEC3-BB599A33EF52}" type="presParOf" srcId="{5654E3E3-AACB-4850-950A-54A1E495C8F7}" destId="{8DB28073-D53B-4091-8FBA-08FF00CF2327}" srcOrd="2" destOrd="0" presId="urn:microsoft.com/office/officeart/2005/8/layout/vList4"/>
    <dgm:cxn modelId="{2571FF60-5DEB-44D7-946D-F860E411570F}" type="presParOf" srcId="{8DB28073-D53B-4091-8FBA-08FF00CF2327}" destId="{18553D52-D22B-4E7A-98C9-DD08532E8399}" srcOrd="0" destOrd="2" presId="urn:microsoft.com/office/officeart/2005/8/layout/vList4"/>
    <dgm:cxn modelId="{2D711848-199C-44D3-8F2C-5C615C5904DF}" type="presOf" srcId="{E1417775-0874-450A-915A-A51F2BFD9B78}" destId="{18553D52-D22B-4E7A-98C9-DD08532E8399}" srcOrd="0" destOrd="0" presId="urn:microsoft.com/office/officeart/2005/8/layout/vList4"/>
    <dgm:cxn modelId="{FC390F84-0CCC-4CC1-BD5F-AFF6ABD20C64}" type="presParOf" srcId="{8DB28073-D53B-4091-8FBA-08FF00CF2327}" destId="{B610304A-BAC9-4879-9A10-AD4440541E0E}" srcOrd="1" destOrd="2" presId="urn:microsoft.com/office/officeart/2005/8/layout/vList4"/>
    <dgm:cxn modelId="{50099602-F7D6-4FAB-9777-3B489EAC0D08}" type="presParOf" srcId="{8DB28073-D53B-4091-8FBA-08FF00CF2327}" destId="{01242E35-9655-4D7C-80AD-7A6637DEB600}" srcOrd="2" destOrd="2" presId="urn:microsoft.com/office/officeart/2005/8/layout/vList4"/>
    <dgm:cxn modelId="{40518202-4346-47F6-AB1F-24EAEC899A97}" type="presOf" srcId="{E1417775-0874-450A-915A-A51F2BFD9B78}" destId="{01242E35-9655-4D7C-80AD-7A6637DEB600}" srcOrd="1" destOrd="0" presId="urn:microsoft.com/office/officeart/2005/8/layout/vList4"/>
    <dgm:cxn modelId="{FD969206-EE45-4768-AB61-54A718BDFADF}" type="presParOf" srcId="{5654E3E3-AACB-4850-950A-54A1E495C8F7}" destId="{AA6EE114-9627-436E-A758-57DCA4BC367F}" srcOrd="3" destOrd="0" presId="urn:microsoft.com/office/officeart/2005/8/layout/vList4"/>
    <dgm:cxn modelId="{C489D734-B6AD-4602-932A-A47932C550D3}" type="presOf" srcId="{6D958B17-84F7-4978-9234-A10CDA561FE3}" destId="{AA6EE114-9627-436E-A758-57DCA4BC367F}" srcOrd="0" destOrd="0" presId="urn:microsoft.com/office/officeart/2005/8/layout/vList4"/>
    <dgm:cxn modelId="{96F7E6DD-D95C-49D7-8290-3BAA8542DB82}" type="presParOf" srcId="{5654E3E3-AACB-4850-950A-54A1E495C8F7}" destId="{895E2366-0F7C-46AF-8B1B-1D6675FBA0B2}" srcOrd="4" destOrd="0" presId="urn:microsoft.com/office/officeart/2005/8/layout/vList4"/>
    <dgm:cxn modelId="{C5E794D1-7562-4E74-8727-74917CC1BC16}" type="presParOf" srcId="{895E2366-0F7C-46AF-8B1B-1D6675FBA0B2}" destId="{414DA735-6AB1-491A-9A21-477218A5C9F4}" srcOrd="0" destOrd="4" presId="urn:microsoft.com/office/officeart/2005/8/layout/vList4"/>
    <dgm:cxn modelId="{2DFBF5C8-0E00-4703-B2F6-EBB00BE55013}" type="presOf" srcId="{EB3D2868-7CAA-4030-BF4C-17DBE2A7476A}" destId="{414DA735-6AB1-491A-9A21-477218A5C9F4}" srcOrd="0" destOrd="0" presId="urn:microsoft.com/office/officeart/2005/8/layout/vList4"/>
    <dgm:cxn modelId="{BC826A92-CA11-4788-8F99-FB02B98F0B4A}" type="presParOf" srcId="{895E2366-0F7C-46AF-8B1B-1D6675FBA0B2}" destId="{F32ADEB1-BCD8-4809-8C3C-351A8812D6C9}" srcOrd="1" destOrd="4" presId="urn:microsoft.com/office/officeart/2005/8/layout/vList4"/>
    <dgm:cxn modelId="{E8E8FFB9-5E12-4DE7-A983-F390A72DAE8E}" type="presParOf" srcId="{895E2366-0F7C-46AF-8B1B-1D6675FBA0B2}" destId="{157C28F9-D5C4-4B6D-8035-CA817B27A21C}" srcOrd="2" destOrd="4" presId="urn:microsoft.com/office/officeart/2005/8/layout/vList4"/>
    <dgm:cxn modelId="{EB9DE85A-123B-4D85-971B-685C011953EE}" type="presOf" srcId="{EB3D2868-7CAA-4030-BF4C-17DBE2A7476A}" destId="{157C28F9-D5C4-4B6D-8035-CA817B27A21C}" srcOrd="1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ACB514-58BF-4DD4-B106-1AD46DA4DD06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E72C41E8-1A49-4D54-B9B5-3BF94EBAC65B}">
      <dgm:prSet/>
      <dgm:spPr/>
      <dgm:t>
        <a:bodyPr/>
        <a:lstStyle/>
        <a:p>
          <a:pPr rtl="0"/>
          <a:r>
            <a:rPr lang="zh-CN" dirty="0" smtClean="0"/>
            <a:t>以发热和成批出现周身性红色斑丘疹、疱疹痂疹为特征。</a:t>
          </a:r>
          <a:endParaRPr lang="zh-CN" dirty="0"/>
        </a:p>
      </dgm:t>
    </dgm:pt>
    <dgm:pt modelId="{F090B433-C3AF-4644-945C-66D836A7C5A4}" cxnId="{3346C5A8-CADD-4FE3-984B-43F0359D86DB}" type="parTrans">
      <dgm:prSet/>
      <dgm:spPr/>
      <dgm:t>
        <a:bodyPr/>
        <a:lstStyle/>
        <a:p>
          <a:endParaRPr lang="zh-CN" altLang="en-US"/>
        </a:p>
      </dgm:t>
    </dgm:pt>
    <dgm:pt modelId="{5EE5AB8C-06BF-4461-A30F-8A41F445BF98}" cxnId="{3346C5A8-CADD-4FE3-984B-43F0359D86DB}" type="sibTrans">
      <dgm:prSet/>
      <dgm:spPr/>
      <dgm:t>
        <a:bodyPr/>
        <a:lstStyle/>
        <a:p>
          <a:endParaRPr lang="zh-CN" altLang="en-US"/>
        </a:p>
      </dgm:t>
    </dgm:pt>
    <dgm:pt modelId="{AFEA2AB5-57A6-4DFC-AB89-049F8E9AA38A}">
      <dgm:prSet/>
      <dgm:spPr/>
      <dgm:t>
        <a:bodyPr/>
        <a:lstStyle/>
        <a:p>
          <a:pPr rtl="0"/>
          <a:r>
            <a:rPr lang="zh-CN" dirty="0" smtClean="0"/>
            <a:t>传染性强，主要通过呼吸道飞沫传播或直接接触传染</a:t>
          </a:r>
          <a:r>
            <a:rPr lang="en-US" dirty="0" smtClean="0"/>
            <a:t> </a:t>
          </a:r>
          <a:r>
            <a:rPr lang="zh-CN" dirty="0" smtClean="0"/>
            <a:t>。</a:t>
          </a:r>
          <a:endParaRPr lang="zh-CN" dirty="0"/>
        </a:p>
      </dgm:t>
    </dgm:pt>
    <dgm:pt modelId="{D81BA69F-2999-47BD-A88B-27EA0436282E}" cxnId="{0B389B26-6CA4-4ED0-ADFD-B583793B2E48}" type="parTrans">
      <dgm:prSet/>
      <dgm:spPr/>
      <dgm:t>
        <a:bodyPr/>
        <a:lstStyle/>
        <a:p>
          <a:endParaRPr lang="zh-CN" altLang="en-US"/>
        </a:p>
      </dgm:t>
    </dgm:pt>
    <dgm:pt modelId="{AB4D0D5D-2E59-42D4-BF71-F407FE32D1C1}" cxnId="{0B389B26-6CA4-4ED0-ADFD-B583793B2E48}" type="sibTrans">
      <dgm:prSet/>
      <dgm:spPr/>
      <dgm:t>
        <a:bodyPr/>
        <a:lstStyle/>
        <a:p>
          <a:endParaRPr lang="zh-CN" altLang="en-US"/>
        </a:p>
      </dgm:t>
    </dgm:pt>
    <dgm:pt modelId="{8018934C-2490-46E7-A1F3-DA876B15F36F}" type="pres">
      <dgm:prSet presAssocID="{08ACB514-58BF-4DD4-B106-1AD46DA4DD0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1D6DB49-30AE-4893-A87D-2ED3B3755C42}" type="pres">
      <dgm:prSet presAssocID="{E72C41E8-1A49-4D54-B9B5-3BF94EBAC65B}" presName="composite" presStyleCnt="0"/>
      <dgm:spPr/>
    </dgm:pt>
    <dgm:pt modelId="{1EB978E6-6DEA-42B4-A551-49027D6EEB15}" type="pres">
      <dgm:prSet presAssocID="{E72C41E8-1A49-4D54-B9B5-3BF94EBAC65B}" presName="imgShp" presStyleLbl="fgImgPlace1" presStyleIdx="0" presStyleCnt="2" custLinFactNeighborX="400" custLinFactNeighborY="1487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346992-C0C3-4B07-885D-646661240F8D}" type="pres">
      <dgm:prSet presAssocID="{E72C41E8-1A49-4D54-B9B5-3BF94EBAC65B}" presName="txShp" presStyleLbl="node1" presStyleIdx="0" presStyleCnt="2" custLinFactNeighborX="126" custLinFactNeighborY="987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C3BC792-A822-47CD-A31F-783FBF72D00E}" type="pres">
      <dgm:prSet presAssocID="{5EE5AB8C-06BF-4461-A30F-8A41F445BF98}" presName="spacing" presStyleCnt="0"/>
      <dgm:spPr/>
    </dgm:pt>
    <dgm:pt modelId="{D74B3DAE-F873-4C48-B2BB-9ADABE91541A}" type="pres">
      <dgm:prSet presAssocID="{AFEA2AB5-57A6-4DFC-AB89-049F8E9AA38A}" presName="composite" presStyleCnt="0"/>
      <dgm:spPr/>
    </dgm:pt>
    <dgm:pt modelId="{C5C239A7-CB46-4FC1-9BCC-47F8E00701A6}" type="pres">
      <dgm:prSet presAssocID="{AFEA2AB5-57A6-4DFC-AB89-049F8E9AA38A}" presName="imgShp" presStyleLbl="fgImgPlace1" presStyleIdx="1" presStyleCnt="2" custLinFactNeighborX="400" custLinFactNeighborY="-4921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E38F0D-1CAA-4CE3-BAA7-95F41CE8C970}" type="pres">
      <dgm:prSet presAssocID="{AFEA2AB5-57A6-4DFC-AB89-049F8E9AA38A}" presName="txShp" presStyleLbl="node1" presStyleIdx="1" presStyleCnt="2" custLinFactNeighborX="126" custLinFactNeighborY="-492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7212B41-C70F-477A-91ED-D8B2AC722FB1}" type="presOf" srcId="{08ACB514-58BF-4DD4-B106-1AD46DA4DD06}" destId="{8018934C-2490-46E7-A1F3-DA876B15F36F}" srcOrd="0" destOrd="0" presId="urn:microsoft.com/office/officeart/2005/8/layout/vList3"/>
    <dgm:cxn modelId="{3346C5A8-CADD-4FE3-984B-43F0359D86DB}" srcId="{08ACB514-58BF-4DD4-B106-1AD46DA4DD06}" destId="{E72C41E8-1A49-4D54-B9B5-3BF94EBAC65B}" srcOrd="0" destOrd="0" parTransId="{F090B433-C3AF-4644-945C-66D836A7C5A4}" sibTransId="{5EE5AB8C-06BF-4461-A30F-8A41F445BF98}"/>
    <dgm:cxn modelId="{0B389B26-6CA4-4ED0-ADFD-B583793B2E48}" srcId="{08ACB514-58BF-4DD4-B106-1AD46DA4DD06}" destId="{AFEA2AB5-57A6-4DFC-AB89-049F8E9AA38A}" srcOrd="1" destOrd="0" parTransId="{D81BA69F-2999-47BD-A88B-27EA0436282E}" sibTransId="{AB4D0D5D-2E59-42D4-BF71-F407FE32D1C1}"/>
    <dgm:cxn modelId="{33B41861-7247-48E4-9B61-56AFEB01905A}" type="presOf" srcId="{AFEA2AB5-57A6-4DFC-AB89-049F8E9AA38A}" destId="{60E38F0D-1CAA-4CE3-BAA7-95F41CE8C970}" srcOrd="0" destOrd="0" presId="urn:microsoft.com/office/officeart/2005/8/layout/vList3"/>
    <dgm:cxn modelId="{DB009A9D-5624-4F26-8079-B5F0ACC156C4}" type="presOf" srcId="{E72C41E8-1A49-4D54-B9B5-3BF94EBAC65B}" destId="{B8346992-C0C3-4B07-885D-646661240F8D}" srcOrd="0" destOrd="0" presId="urn:microsoft.com/office/officeart/2005/8/layout/vList3"/>
    <dgm:cxn modelId="{E145D006-218B-47CE-9A9F-4BFCB293F6BB}" type="presParOf" srcId="{8018934C-2490-46E7-A1F3-DA876B15F36F}" destId="{41D6DB49-30AE-4893-A87D-2ED3B3755C42}" srcOrd="0" destOrd="0" presId="urn:microsoft.com/office/officeart/2005/8/layout/vList3"/>
    <dgm:cxn modelId="{A7C87576-E71B-44F0-8383-AE7B212A5101}" type="presParOf" srcId="{41D6DB49-30AE-4893-A87D-2ED3B3755C42}" destId="{1EB978E6-6DEA-42B4-A551-49027D6EEB15}" srcOrd="0" destOrd="0" presId="urn:microsoft.com/office/officeart/2005/8/layout/vList3"/>
    <dgm:cxn modelId="{1CD48E80-DE84-4B12-BDA7-069547BFCD82}" type="presParOf" srcId="{41D6DB49-30AE-4893-A87D-2ED3B3755C42}" destId="{B8346992-C0C3-4B07-885D-646661240F8D}" srcOrd="1" destOrd="0" presId="urn:microsoft.com/office/officeart/2005/8/layout/vList3"/>
    <dgm:cxn modelId="{2477BBFB-5AE1-4DF4-A970-FA7944AD5B5A}" type="presParOf" srcId="{8018934C-2490-46E7-A1F3-DA876B15F36F}" destId="{CC3BC792-A822-47CD-A31F-783FBF72D00E}" srcOrd="1" destOrd="0" presId="urn:microsoft.com/office/officeart/2005/8/layout/vList3"/>
    <dgm:cxn modelId="{7A8BADC8-8532-4919-BF2F-A707838CF904}" type="presParOf" srcId="{8018934C-2490-46E7-A1F3-DA876B15F36F}" destId="{D74B3DAE-F873-4C48-B2BB-9ADABE91541A}" srcOrd="2" destOrd="0" presId="urn:microsoft.com/office/officeart/2005/8/layout/vList3"/>
    <dgm:cxn modelId="{80E14504-D56B-4F6A-A60B-E9309827571E}" type="presParOf" srcId="{D74B3DAE-F873-4C48-B2BB-9ADABE91541A}" destId="{C5C239A7-CB46-4FC1-9BCC-47F8E00701A6}" srcOrd="0" destOrd="0" presId="urn:microsoft.com/office/officeart/2005/8/layout/vList3"/>
    <dgm:cxn modelId="{4ACCB04A-EA55-4B9E-9DFE-1F8C32CB7A7C}" type="presParOf" srcId="{D74B3DAE-F873-4C48-B2BB-9ADABE91541A}" destId="{60E38F0D-1CAA-4CE3-BAA7-95F41CE8C97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79B395-92BC-4B66-A904-FD3FEA35F06A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33F58DA4-766F-4EB9-811A-80D257ED7B58}">
      <dgm:prSet/>
      <dgm:spPr/>
      <dgm:t>
        <a:bodyPr/>
        <a:lstStyle/>
        <a:p>
          <a:pPr rtl="0"/>
          <a:r>
            <a:rPr lang="zh-CN" dirty="0" smtClean="0"/>
            <a:t>注意空气流通</a:t>
          </a:r>
          <a:endParaRPr lang="zh-CN" dirty="0"/>
        </a:p>
      </dgm:t>
    </dgm:pt>
    <dgm:pt modelId="{75624483-2414-4C87-9CA7-BF457E071A13}" cxnId="{3B03F2F2-FE17-4CBC-93D2-ABED1186E9AD}" type="parTrans">
      <dgm:prSet/>
      <dgm:spPr/>
      <dgm:t>
        <a:bodyPr/>
        <a:lstStyle/>
        <a:p>
          <a:endParaRPr lang="zh-CN" altLang="en-US"/>
        </a:p>
      </dgm:t>
    </dgm:pt>
    <dgm:pt modelId="{F248BA55-C623-41AF-8D34-C07BE5E4A777}" cxnId="{3B03F2F2-FE17-4CBC-93D2-ABED1186E9AD}" type="sibTrans">
      <dgm:prSet/>
      <dgm:spPr/>
      <dgm:t>
        <a:bodyPr/>
        <a:lstStyle/>
        <a:p>
          <a:endParaRPr lang="zh-CN" altLang="en-US"/>
        </a:p>
      </dgm:t>
    </dgm:pt>
    <dgm:pt modelId="{192DC605-5D44-4BEE-B8FB-F179812F9C42}">
      <dgm:prSet/>
      <dgm:spPr/>
      <dgm:t>
        <a:bodyPr/>
        <a:lstStyle/>
        <a:p>
          <a:pPr rtl="0"/>
          <a:r>
            <a:rPr lang="zh-CN" dirty="0" smtClean="0"/>
            <a:t>管理传染源，隔离患者</a:t>
          </a:r>
          <a:r>
            <a:rPr lang="zh-CN" altLang="en-US" dirty="0" smtClean="0"/>
            <a:t>到</a:t>
          </a:r>
          <a:r>
            <a:rPr lang="zh-CN" dirty="0" smtClean="0"/>
            <a:t>全部疹退为止</a:t>
          </a:r>
          <a:endParaRPr lang="zh-CN" dirty="0"/>
        </a:p>
      </dgm:t>
    </dgm:pt>
    <dgm:pt modelId="{E31D1E1F-DD51-4C56-8A22-709BB8F429D4}" cxnId="{9F262E4F-3D0F-4E40-A00C-B93991988698}" type="parTrans">
      <dgm:prSet/>
      <dgm:spPr/>
      <dgm:t>
        <a:bodyPr/>
        <a:lstStyle/>
        <a:p>
          <a:endParaRPr lang="zh-CN" altLang="en-US"/>
        </a:p>
      </dgm:t>
    </dgm:pt>
    <dgm:pt modelId="{1D193BAE-B5E4-48B7-AEAD-624D6C564C08}" cxnId="{9F262E4F-3D0F-4E40-A00C-B93991988698}" type="sibTrans">
      <dgm:prSet/>
      <dgm:spPr/>
      <dgm:t>
        <a:bodyPr/>
        <a:lstStyle/>
        <a:p>
          <a:endParaRPr lang="zh-CN" altLang="en-US"/>
        </a:p>
      </dgm:t>
    </dgm:pt>
    <dgm:pt modelId="{97BBD423-444B-4B81-B76D-50DB34D152F0}">
      <dgm:prSet phldr="0" custT="0"/>
      <dgm:spPr/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注射</a:t>
          </a:r>
          <a:r>
            <a:rPr lang="zh-CN" dirty="0" smtClean="0"/>
            <a:t>水痘</a:t>
          </a:r>
          <a:r>
            <a:rPr lang="zh-CN" dirty="0" smtClean="0"/>
            <a:t>疫苗</a:t>
          </a:r>
          <a:endParaRPr lang="zh-CN" dirty="0" smtClean="0"/>
        </a:p>
      </dgm:t>
    </dgm:pt>
    <dgm:pt modelId="{B336937A-93C6-488F-BDDD-65C3C3158870}" cxnId="{2701F629-04D8-432A-9ACA-548C973EB260}" type="parTrans">
      <dgm:prSet/>
      <dgm:spPr/>
      <dgm:t>
        <a:bodyPr/>
        <a:lstStyle/>
        <a:p>
          <a:endParaRPr lang="zh-CN" altLang="en-US"/>
        </a:p>
      </dgm:t>
    </dgm:pt>
    <dgm:pt modelId="{99D8CD90-2C69-4F61-AF48-F70778E6CBB3}" cxnId="{2701F629-04D8-432A-9ACA-548C973EB260}" type="sibTrans">
      <dgm:prSet/>
      <dgm:spPr/>
      <dgm:t>
        <a:bodyPr/>
        <a:lstStyle/>
        <a:p>
          <a:endParaRPr lang="zh-CN" altLang="en-US"/>
        </a:p>
      </dgm:t>
    </dgm:pt>
    <dgm:pt modelId="{84F13666-B2C0-421E-B6DE-0009FD82E0BF}" type="pres">
      <dgm:prSet presAssocID="{1379B395-92BC-4B66-A904-FD3FEA35F0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91F014F-6247-45B3-9A6C-549E323507C9}" type="pres">
      <dgm:prSet presAssocID="{33F58DA4-766F-4EB9-811A-80D257ED7B58}" presName="composite" presStyleCnt="0"/>
      <dgm:spPr/>
    </dgm:pt>
    <dgm:pt modelId="{7F1F64C6-EBEC-40AB-82EB-784DD98B4957}" type="pres">
      <dgm:prSet presAssocID="{33F58DA4-766F-4EB9-811A-80D257ED7B58}" presName="imgShp" presStyleLbl="fgImgPlace1" presStyleIdx="0" presStyleCnt="3" custLinFactNeighborX="661" custLinFactNeighborY="326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7720C60B-6A31-4E8B-8A3E-4A9303E7C325}" type="pres">
      <dgm:prSet presAssocID="{33F58DA4-766F-4EB9-811A-80D257ED7B58}" presName="txShp" presStyleLbl="node1" presStyleIdx="0" presStyleCnt="3" custLinFactNeighborX="-479" custLinFactNeighborY="2504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AA25FA3-122C-425D-9047-D8D664D88FFF}" type="pres">
      <dgm:prSet presAssocID="{F248BA55-C623-41AF-8D34-C07BE5E4A777}" presName="spacing" presStyleCnt="0"/>
      <dgm:spPr/>
    </dgm:pt>
    <dgm:pt modelId="{6285D9A4-C557-4A44-931F-420994796C42}" type="pres">
      <dgm:prSet presAssocID="{192DC605-5D44-4BEE-B8FB-F179812F9C42}" presName="composite" presStyleCnt="0"/>
      <dgm:spPr/>
    </dgm:pt>
    <dgm:pt modelId="{DCED9575-9F2C-4BCB-9BAD-2B982894C3BC}" type="pres">
      <dgm:prSet presAssocID="{192DC605-5D44-4BEE-B8FB-F179812F9C42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289879F-3AFE-4FDF-A796-F317C1284D9C}" type="pres">
      <dgm:prSet presAssocID="{192DC605-5D44-4BEE-B8FB-F179812F9C4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CDCED7B-91F4-492A-9B59-F1495F91DC7E}" type="pres">
      <dgm:prSet presAssocID="{1D193BAE-B5E4-48B7-AEAD-624D6C564C08}" presName="spacing" presStyleCnt="0"/>
      <dgm:spPr/>
    </dgm:pt>
    <dgm:pt modelId="{6C84D703-0656-4C9F-B82A-92340B949C45}" type="pres">
      <dgm:prSet presAssocID="{97BBD423-444B-4B81-B76D-50DB34D152F0}" presName="composite" presStyleCnt="0"/>
      <dgm:spPr/>
    </dgm:pt>
    <dgm:pt modelId="{2E58D3B1-4388-42BD-AC03-0EE047CCA765}" type="pres">
      <dgm:prSet presAssocID="{97BBD423-444B-4B81-B76D-50DB34D152F0}" presName="imgShp" presStyleLbl="fgImgPlace1" presStyleIdx="2" presStyleCnt="3" custLinFactNeighborX="661" custLinFactNeighborY="-3036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1E30B1F-AB13-4237-8DFF-8677E5BAF099}" type="pres">
      <dgm:prSet presAssocID="{97BBD423-444B-4B81-B76D-50DB34D152F0}" presName="txShp" presStyleLbl="node1" presStyleIdx="2" presStyleCnt="3" custLinFactNeighborX="-142" custLinFactNeighborY="-3036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B03F2F2-FE17-4CBC-93D2-ABED1186E9AD}" srcId="{1379B395-92BC-4B66-A904-FD3FEA35F06A}" destId="{33F58DA4-766F-4EB9-811A-80D257ED7B58}" srcOrd="0" destOrd="0" parTransId="{75624483-2414-4C87-9CA7-BF457E071A13}" sibTransId="{F248BA55-C623-41AF-8D34-C07BE5E4A777}"/>
    <dgm:cxn modelId="{9F262E4F-3D0F-4E40-A00C-B93991988698}" srcId="{1379B395-92BC-4B66-A904-FD3FEA35F06A}" destId="{192DC605-5D44-4BEE-B8FB-F179812F9C42}" srcOrd="1" destOrd="0" parTransId="{E31D1E1F-DD51-4C56-8A22-709BB8F429D4}" sibTransId="{1D193BAE-B5E4-48B7-AEAD-624D6C564C08}"/>
    <dgm:cxn modelId="{2701F629-04D8-432A-9ACA-548C973EB260}" srcId="{1379B395-92BC-4B66-A904-FD3FEA35F06A}" destId="{97BBD423-444B-4B81-B76D-50DB34D152F0}" srcOrd="2" destOrd="0" parTransId="{B336937A-93C6-488F-BDDD-65C3C3158870}" sibTransId="{99D8CD90-2C69-4F61-AF48-F70778E6CBB3}"/>
    <dgm:cxn modelId="{93E55B86-11A1-4CCB-9D97-789DEC6D0CEA}" type="presOf" srcId="{1379B395-92BC-4B66-A904-FD3FEA35F06A}" destId="{84F13666-B2C0-421E-B6DE-0009FD82E0BF}" srcOrd="0" destOrd="0" presId="urn:microsoft.com/office/officeart/2005/8/layout/vList3"/>
    <dgm:cxn modelId="{D2807013-4996-4906-9207-505116F9C0BF}" type="presParOf" srcId="{84F13666-B2C0-421E-B6DE-0009FD82E0BF}" destId="{A91F014F-6247-45B3-9A6C-549E323507C9}" srcOrd="0" destOrd="0" presId="urn:microsoft.com/office/officeart/2005/8/layout/vList3"/>
    <dgm:cxn modelId="{3EB3A665-10F5-47F5-B9A7-48E3735E2368}" type="presParOf" srcId="{A91F014F-6247-45B3-9A6C-549E323507C9}" destId="{7F1F64C6-EBEC-40AB-82EB-784DD98B4957}" srcOrd="0" destOrd="0" presId="urn:microsoft.com/office/officeart/2005/8/layout/vList3"/>
    <dgm:cxn modelId="{26A8B247-E496-4811-804C-6C162AB611FF}" type="presParOf" srcId="{A91F014F-6247-45B3-9A6C-549E323507C9}" destId="{7720C60B-6A31-4E8B-8A3E-4A9303E7C325}" srcOrd="1" destOrd="0" presId="urn:microsoft.com/office/officeart/2005/8/layout/vList3"/>
    <dgm:cxn modelId="{2354A53C-AB00-42CA-BA6B-C377D9E7E02B}" type="presOf" srcId="{33F58DA4-766F-4EB9-811A-80D257ED7B58}" destId="{7720C60B-6A31-4E8B-8A3E-4A9303E7C325}" srcOrd="0" destOrd="0" presId="urn:microsoft.com/office/officeart/2005/8/layout/vList3"/>
    <dgm:cxn modelId="{4B9C0338-D058-4B7C-B442-4CDCFAF3C4CF}" type="presParOf" srcId="{84F13666-B2C0-421E-B6DE-0009FD82E0BF}" destId="{7AA25FA3-122C-425D-9047-D8D664D88FFF}" srcOrd="1" destOrd="0" presId="urn:microsoft.com/office/officeart/2005/8/layout/vList3"/>
    <dgm:cxn modelId="{4BA8F00C-B3FD-46E3-9E40-5E45E552B7A7}" type="presOf" srcId="{F248BA55-C623-41AF-8D34-C07BE5E4A777}" destId="{7AA25FA3-122C-425D-9047-D8D664D88FFF}" srcOrd="0" destOrd="0" presId="urn:microsoft.com/office/officeart/2005/8/layout/vList3"/>
    <dgm:cxn modelId="{08A14CB0-EEB1-452E-A067-CE31E4438647}" type="presParOf" srcId="{84F13666-B2C0-421E-B6DE-0009FD82E0BF}" destId="{6285D9A4-C557-4A44-931F-420994796C42}" srcOrd="2" destOrd="0" presId="urn:microsoft.com/office/officeart/2005/8/layout/vList3"/>
    <dgm:cxn modelId="{5DA260A7-3F8B-4F1C-BC30-9AE1577F3EB9}" type="presParOf" srcId="{6285D9A4-C557-4A44-931F-420994796C42}" destId="{DCED9575-9F2C-4BCB-9BAD-2B982894C3BC}" srcOrd="0" destOrd="2" presId="urn:microsoft.com/office/officeart/2005/8/layout/vList3"/>
    <dgm:cxn modelId="{9BE51297-4C8C-4F2F-A990-24CCF353527F}" type="presParOf" srcId="{6285D9A4-C557-4A44-931F-420994796C42}" destId="{7289879F-3AFE-4FDF-A796-F317C1284D9C}" srcOrd="1" destOrd="2" presId="urn:microsoft.com/office/officeart/2005/8/layout/vList3"/>
    <dgm:cxn modelId="{4C6001C0-1BD6-4899-AAD7-9ADBF3AE86F2}" type="presOf" srcId="{192DC605-5D44-4BEE-B8FB-F179812F9C42}" destId="{7289879F-3AFE-4FDF-A796-F317C1284D9C}" srcOrd="0" destOrd="0" presId="urn:microsoft.com/office/officeart/2005/8/layout/vList3"/>
    <dgm:cxn modelId="{48566EF8-EE02-48C9-A9A4-5CD22152AEF7}" type="presParOf" srcId="{84F13666-B2C0-421E-B6DE-0009FD82E0BF}" destId="{BCDCED7B-91F4-492A-9B59-F1495F91DC7E}" srcOrd="3" destOrd="0" presId="urn:microsoft.com/office/officeart/2005/8/layout/vList3"/>
    <dgm:cxn modelId="{EF1366BA-5BE1-4745-8BA8-9E1D77083D35}" type="presOf" srcId="{1D193BAE-B5E4-48B7-AEAD-624D6C564C08}" destId="{BCDCED7B-91F4-492A-9B59-F1495F91DC7E}" srcOrd="0" destOrd="0" presId="urn:microsoft.com/office/officeart/2005/8/layout/vList3"/>
    <dgm:cxn modelId="{05386518-BB7D-4115-9066-F28AB26C298F}" type="presParOf" srcId="{84F13666-B2C0-421E-B6DE-0009FD82E0BF}" destId="{6C84D703-0656-4C9F-B82A-92340B949C45}" srcOrd="4" destOrd="0" presId="urn:microsoft.com/office/officeart/2005/8/layout/vList3"/>
    <dgm:cxn modelId="{89369833-D61E-4EC9-8093-2CDA025CBEFE}" type="presParOf" srcId="{6C84D703-0656-4C9F-B82A-92340B949C45}" destId="{2E58D3B1-4388-42BD-AC03-0EE047CCA765}" srcOrd="0" destOrd="4" presId="urn:microsoft.com/office/officeart/2005/8/layout/vList3"/>
    <dgm:cxn modelId="{19D1BB81-8A9B-4952-B6FB-6FE2D57E52F0}" type="presParOf" srcId="{6C84D703-0656-4C9F-B82A-92340B949C45}" destId="{71E30B1F-AB13-4237-8DFF-8677E5BAF099}" srcOrd="1" destOrd="4" presId="urn:microsoft.com/office/officeart/2005/8/layout/vList3"/>
    <dgm:cxn modelId="{CD863E91-1CA4-4080-80E5-369EC96F0ABD}" type="presOf" srcId="{97BBD423-444B-4B81-B76D-50DB34D152F0}" destId="{71E30B1F-AB13-4237-8DFF-8677E5BAF099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059C3A-63C7-4803-BB3D-9FC1D4118E79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B8BF868C-1A56-4BEA-B4AD-C60871495A76}">
      <dgm:prSet/>
      <dgm:spPr/>
      <dgm:t>
        <a:bodyPr/>
        <a:lstStyle/>
        <a:p>
          <a:pPr rtl="0"/>
          <a:r>
            <a:rPr lang="zh-CN" dirty="0" smtClean="0"/>
            <a:t>临床特征以腮腺肿胀最明显，其他有发热、畏寒、头痛、咽痛、食欲不振、全身不适等症状。</a:t>
          </a:r>
          <a:endParaRPr lang="zh-CN" dirty="0"/>
        </a:p>
      </dgm:t>
    </dgm:pt>
    <dgm:pt modelId="{9FDA2CD7-1A3D-41D2-AF58-037A95B7A8E9}" cxnId="{F992CB3B-F911-4B9C-8F65-4CAC449EEDFF}" type="parTrans">
      <dgm:prSet/>
      <dgm:spPr/>
      <dgm:t>
        <a:bodyPr/>
        <a:lstStyle/>
        <a:p>
          <a:endParaRPr lang="zh-CN" altLang="en-US"/>
        </a:p>
      </dgm:t>
    </dgm:pt>
    <dgm:pt modelId="{F2C679D8-1C54-4CF3-86BE-233CA62E31DB}" cxnId="{F992CB3B-F911-4B9C-8F65-4CAC449EEDFF}" type="sibTrans">
      <dgm:prSet/>
      <dgm:spPr/>
      <dgm:t>
        <a:bodyPr/>
        <a:lstStyle/>
        <a:p>
          <a:endParaRPr lang="zh-CN" altLang="en-US"/>
        </a:p>
      </dgm:t>
    </dgm:pt>
    <dgm:pt modelId="{98C90B22-1DA4-4A4D-B58D-9C4F857EF19B}">
      <dgm:prSet/>
      <dgm:spPr/>
      <dgm:t>
        <a:bodyPr/>
        <a:lstStyle/>
        <a:p>
          <a:pPr algn="l" rtl="0"/>
          <a:r>
            <a:rPr lang="zh-CN" dirty="0" smtClean="0"/>
            <a:t>可侵犯颌下腺、舌下腺、睾丸、卵巢及中枢神经系统等，引起化脓性炎症病变，易并发出现生殖器官炎症、脑膜炎、心肌炎、肾炎、胰腺炎等</a:t>
          </a:r>
          <a:endParaRPr lang="zh-CN" dirty="0"/>
        </a:p>
      </dgm:t>
    </dgm:pt>
    <dgm:pt modelId="{159DFF95-1F68-4093-89D4-B572D1B3D350}" cxnId="{7DD1DD5C-0745-4EB6-A515-F1852DD11297}" type="parTrans">
      <dgm:prSet/>
      <dgm:spPr/>
      <dgm:t>
        <a:bodyPr/>
        <a:lstStyle/>
        <a:p>
          <a:endParaRPr lang="zh-CN" altLang="en-US"/>
        </a:p>
      </dgm:t>
    </dgm:pt>
    <dgm:pt modelId="{774AEF89-BB70-4EEB-A107-F8B2BE3353A5}" cxnId="{7DD1DD5C-0745-4EB6-A515-F1852DD11297}" type="sibTrans">
      <dgm:prSet/>
      <dgm:spPr/>
      <dgm:t>
        <a:bodyPr/>
        <a:lstStyle/>
        <a:p>
          <a:endParaRPr lang="zh-CN" altLang="en-US"/>
        </a:p>
      </dgm:t>
    </dgm:pt>
    <dgm:pt modelId="{5FE5D062-085E-435E-AEC0-C072EB960042}" type="pres">
      <dgm:prSet presAssocID="{5E059C3A-63C7-4803-BB3D-9FC1D4118E7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B9CF479-FB91-467B-83CB-DCC67F71AB71}" type="pres">
      <dgm:prSet presAssocID="{B8BF868C-1A56-4BEA-B4AD-C60871495A76}" presName="composite" presStyleCnt="0"/>
      <dgm:spPr/>
    </dgm:pt>
    <dgm:pt modelId="{B7B9B3B6-AC8D-4020-B0DC-F0C87F875DC4}" type="pres">
      <dgm:prSet presAssocID="{B8BF868C-1A56-4BEA-B4AD-C60871495A76}" presName="imgShp" presStyleLbl="fgImgPlace1" presStyleIdx="0" presStyleCnt="2" custLinFactNeighborX="223" custLinFactNeighborY="40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87EEAF9-3B72-4279-AD74-033FCAADAF07}" type="pres">
      <dgm:prSet presAssocID="{B8BF868C-1A56-4BEA-B4AD-C60871495A76}" presName="txShp" presStyleLbl="node1" presStyleIdx="0" presStyleCnt="2" custScaleY="91857" custLinFactNeighborX="-332" custLinFactNeighborY="813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9A94EC-76A9-4046-90F3-7FA18740E4D9}" type="pres">
      <dgm:prSet presAssocID="{F2C679D8-1C54-4CF3-86BE-233CA62E31DB}" presName="spacing" presStyleCnt="0"/>
      <dgm:spPr/>
    </dgm:pt>
    <dgm:pt modelId="{9D081A77-899D-4749-B41D-CFAF04C6ECC9}" type="pres">
      <dgm:prSet presAssocID="{98C90B22-1DA4-4A4D-B58D-9C4F857EF19B}" presName="composite" presStyleCnt="0"/>
      <dgm:spPr/>
    </dgm:pt>
    <dgm:pt modelId="{9DA5B947-8FA4-4D8F-82CA-558AED435062}" type="pres">
      <dgm:prSet presAssocID="{98C90B22-1DA4-4A4D-B58D-9C4F857EF19B}" presName="imgShp" presStyleLbl="fgImgPlace1" presStyleIdx="1" presStyleCnt="2" custLinFactNeighborX="4295" custLinFactNeighborY="-117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D41A34C-526D-42AC-B0B4-4ECE2A397386}" type="pres">
      <dgm:prSet presAssocID="{98C90B22-1DA4-4A4D-B58D-9C4F857EF19B}" presName="txShp" presStyleLbl="node1" presStyleIdx="1" presStyleCnt="2" custScaleY="91856" custLinFactNeighborX="-332" custLinFactNeighborY="-1585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D1DD5C-0745-4EB6-A515-F1852DD11297}" srcId="{5E059C3A-63C7-4803-BB3D-9FC1D4118E79}" destId="{98C90B22-1DA4-4A4D-B58D-9C4F857EF19B}" srcOrd="1" destOrd="0" parTransId="{159DFF95-1F68-4093-89D4-B572D1B3D350}" sibTransId="{774AEF89-BB70-4EEB-A107-F8B2BE3353A5}"/>
    <dgm:cxn modelId="{F992CB3B-F911-4B9C-8F65-4CAC449EEDFF}" srcId="{5E059C3A-63C7-4803-BB3D-9FC1D4118E79}" destId="{B8BF868C-1A56-4BEA-B4AD-C60871495A76}" srcOrd="0" destOrd="0" parTransId="{9FDA2CD7-1A3D-41D2-AF58-037A95B7A8E9}" sibTransId="{F2C679D8-1C54-4CF3-86BE-233CA62E31DB}"/>
    <dgm:cxn modelId="{0F514731-1644-4CBD-9773-923EBD6D68C4}" type="presOf" srcId="{5E059C3A-63C7-4803-BB3D-9FC1D4118E79}" destId="{5FE5D062-085E-435E-AEC0-C072EB960042}" srcOrd="0" destOrd="0" presId="urn:microsoft.com/office/officeart/2005/8/layout/vList3"/>
    <dgm:cxn modelId="{7B13D664-6179-4311-B419-3B18E6EB9B5E}" type="presOf" srcId="{B8BF868C-1A56-4BEA-B4AD-C60871495A76}" destId="{987EEAF9-3B72-4279-AD74-033FCAADAF07}" srcOrd="0" destOrd="0" presId="urn:microsoft.com/office/officeart/2005/8/layout/vList3"/>
    <dgm:cxn modelId="{ECB28F5E-6136-484F-85F4-BECC4F89FADD}" type="presOf" srcId="{98C90B22-1DA4-4A4D-B58D-9C4F857EF19B}" destId="{5D41A34C-526D-42AC-B0B4-4ECE2A397386}" srcOrd="0" destOrd="0" presId="urn:microsoft.com/office/officeart/2005/8/layout/vList3"/>
    <dgm:cxn modelId="{66A1B3C5-708E-4E8A-A576-9C220BDCACA6}" type="presParOf" srcId="{5FE5D062-085E-435E-AEC0-C072EB960042}" destId="{EB9CF479-FB91-467B-83CB-DCC67F71AB71}" srcOrd="0" destOrd="0" presId="urn:microsoft.com/office/officeart/2005/8/layout/vList3"/>
    <dgm:cxn modelId="{49436976-7C18-46E5-B350-19145C11D0D1}" type="presParOf" srcId="{EB9CF479-FB91-467B-83CB-DCC67F71AB71}" destId="{B7B9B3B6-AC8D-4020-B0DC-F0C87F875DC4}" srcOrd="0" destOrd="0" presId="urn:microsoft.com/office/officeart/2005/8/layout/vList3"/>
    <dgm:cxn modelId="{50B1F47F-2F95-476B-9CEF-032DF6F09F21}" type="presParOf" srcId="{EB9CF479-FB91-467B-83CB-DCC67F71AB71}" destId="{987EEAF9-3B72-4279-AD74-033FCAADAF07}" srcOrd="1" destOrd="0" presId="urn:microsoft.com/office/officeart/2005/8/layout/vList3"/>
    <dgm:cxn modelId="{31BDE116-7CF8-4A9F-A6FA-968B3271F008}" type="presParOf" srcId="{5FE5D062-085E-435E-AEC0-C072EB960042}" destId="{6A9A94EC-76A9-4046-90F3-7FA18740E4D9}" srcOrd="1" destOrd="0" presId="urn:microsoft.com/office/officeart/2005/8/layout/vList3"/>
    <dgm:cxn modelId="{00ED6976-1BAA-4411-851F-1D2BF5269FA1}" type="presParOf" srcId="{5FE5D062-085E-435E-AEC0-C072EB960042}" destId="{9D081A77-899D-4749-B41D-CFAF04C6ECC9}" srcOrd="2" destOrd="0" presId="urn:microsoft.com/office/officeart/2005/8/layout/vList3"/>
    <dgm:cxn modelId="{1BACB668-179F-4EDB-BA17-974E3B55428A}" type="presParOf" srcId="{9D081A77-899D-4749-B41D-CFAF04C6ECC9}" destId="{9DA5B947-8FA4-4D8F-82CA-558AED435062}" srcOrd="0" destOrd="0" presId="urn:microsoft.com/office/officeart/2005/8/layout/vList3"/>
    <dgm:cxn modelId="{29613DD4-D6B0-49F1-AE9C-FFA6DAD3AA86}" type="presParOf" srcId="{9D081A77-899D-4749-B41D-CFAF04C6ECC9}" destId="{5D41A34C-526D-42AC-B0B4-4ECE2A39738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566821-0016-4F89-BA68-0B5DBEF4B9B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4DBED673-0D90-4243-996D-47FF6EF1C5B4}">
      <dgm:prSet/>
      <dgm:spPr/>
      <dgm:t>
        <a:bodyPr/>
        <a:lstStyle/>
        <a:p>
          <a:pPr rtl="0"/>
          <a:r>
            <a:rPr lang="zh-CN" smtClean="0"/>
            <a:t>通过飞沫传播，也可通过直接接触、唾液污染食具和玩具等途径传播。</a:t>
          </a:r>
          <a:endParaRPr lang="zh-CN"/>
        </a:p>
      </dgm:t>
    </dgm:pt>
    <dgm:pt modelId="{BCE9CAED-7390-4118-B083-5B7859842325}" cxnId="{DE5F09D1-A334-42CB-A07D-41CE4B0DA0E9}" type="parTrans">
      <dgm:prSet/>
      <dgm:spPr/>
      <dgm:t>
        <a:bodyPr/>
        <a:lstStyle/>
        <a:p>
          <a:endParaRPr lang="zh-CN" altLang="en-US"/>
        </a:p>
      </dgm:t>
    </dgm:pt>
    <dgm:pt modelId="{0D46F051-630A-4BEA-BE9D-087D05B5B9E0}" cxnId="{DE5F09D1-A334-42CB-A07D-41CE4B0DA0E9}" type="sibTrans">
      <dgm:prSet/>
      <dgm:spPr/>
      <dgm:t>
        <a:bodyPr/>
        <a:lstStyle/>
        <a:p>
          <a:endParaRPr lang="zh-CN" altLang="en-US"/>
        </a:p>
      </dgm:t>
    </dgm:pt>
    <dgm:pt modelId="{30B1DC02-E714-4F95-909E-D58D99010320}">
      <dgm:prSet/>
      <dgm:spPr/>
      <dgm:t>
        <a:bodyPr/>
        <a:lstStyle/>
        <a:p>
          <a:pPr rtl="0"/>
          <a:r>
            <a:rPr lang="zh-CN" dirty="0" smtClean="0"/>
            <a:t>一般潜伏期为</a:t>
          </a:r>
          <a:r>
            <a:rPr lang="en-US" dirty="0" smtClean="0"/>
            <a:t>12</a:t>
          </a:r>
          <a:r>
            <a:rPr lang="zh-CN" dirty="0" smtClean="0"/>
            <a:t>到</a:t>
          </a:r>
          <a:r>
            <a:rPr lang="en-US" dirty="0" smtClean="0"/>
            <a:t>22</a:t>
          </a:r>
          <a:r>
            <a:rPr lang="zh-CN" dirty="0" smtClean="0"/>
            <a:t>天，传染期为腮腺肿大前</a:t>
          </a:r>
          <a:r>
            <a:rPr lang="en-US" dirty="0" smtClean="0"/>
            <a:t>24</a:t>
          </a:r>
          <a:r>
            <a:rPr lang="zh-CN" dirty="0" smtClean="0"/>
            <a:t>小时到消肿后</a:t>
          </a:r>
          <a:r>
            <a:rPr lang="en-US" dirty="0" smtClean="0"/>
            <a:t>3</a:t>
          </a:r>
          <a:r>
            <a:rPr lang="zh-CN" dirty="0" smtClean="0"/>
            <a:t>天</a:t>
          </a:r>
          <a:r>
            <a:rPr lang="zh-CN" altLang="en-US" dirty="0" smtClean="0"/>
            <a:t>。</a:t>
          </a:r>
          <a:endParaRPr lang="zh-CN" dirty="0"/>
        </a:p>
      </dgm:t>
    </dgm:pt>
    <dgm:pt modelId="{72EEF6AE-6BAC-45CA-A9DB-A7261A90854C}" cxnId="{974A71E2-E27E-44CA-872A-B5D941A050B4}" type="parTrans">
      <dgm:prSet/>
      <dgm:spPr/>
      <dgm:t>
        <a:bodyPr/>
        <a:lstStyle/>
        <a:p>
          <a:endParaRPr lang="zh-CN" altLang="en-US"/>
        </a:p>
      </dgm:t>
    </dgm:pt>
    <dgm:pt modelId="{C5CC50ED-83AD-47FC-866E-5EC214949493}" cxnId="{974A71E2-E27E-44CA-872A-B5D941A050B4}" type="sibTrans">
      <dgm:prSet/>
      <dgm:spPr/>
      <dgm:t>
        <a:bodyPr/>
        <a:lstStyle/>
        <a:p>
          <a:endParaRPr lang="zh-CN" altLang="en-US"/>
        </a:p>
      </dgm:t>
    </dgm:pt>
    <dgm:pt modelId="{FF582896-DFC7-41A2-A8C1-B766AB81C53B}" type="pres">
      <dgm:prSet presAssocID="{A5566821-0016-4F89-BA68-0B5DBEF4B9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2E740B68-4DE6-4D9E-9456-7EDBB3E161BD}" type="pres">
      <dgm:prSet presAssocID="{A5566821-0016-4F89-BA68-0B5DBEF4B9BA}" presName="Name1" presStyleCnt="0"/>
      <dgm:spPr/>
    </dgm:pt>
    <dgm:pt modelId="{77A022E2-E0BD-45D1-99C9-EC97B631FD59}" type="pres">
      <dgm:prSet presAssocID="{A5566821-0016-4F89-BA68-0B5DBEF4B9BA}" presName="cycle" presStyleCnt="0"/>
      <dgm:spPr/>
    </dgm:pt>
    <dgm:pt modelId="{6EA315ED-7E61-4748-9A21-21660952426F}" type="pres">
      <dgm:prSet presAssocID="{A5566821-0016-4F89-BA68-0B5DBEF4B9BA}" presName="srcNode" presStyleLbl="node1" presStyleIdx="0" presStyleCnt="2"/>
      <dgm:spPr/>
    </dgm:pt>
    <dgm:pt modelId="{2B7B5AD0-9068-4F10-BB3D-726E95AE2EA0}" type="pres">
      <dgm:prSet presAssocID="{A5566821-0016-4F89-BA68-0B5DBEF4B9BA}" presName="conn" presStyleLbl="parChTrans1D2" presStyleIdx="0" presStyleCnt="1"/>
      <dgm:spPr/>
      <dgm:t>
        <a:bodyPr/>
        <a:lstStyle/>
        <a:p>
          <a:endParaRPr lang="zh-CN" altLang="en-US"/>
        </a:p>
      </dgm:t>
    </dgm:pt>
    <dgm:pt modelId="{2376F1D8-51D3-492F-B474-D08A5D1BE713}" type="pres">
      <dgm:prSet presAssocID="{A5566821-0016-4F89-BA68-0B5DBEF4B9BA}" presName="extraNode" presStyleLbl="node1" presStyleIdx="0" presStyleCnt="2"/>
      <dgm:spPr/>
    </dgm:pt>
    <dgm:pt modelId="{801E279C-51D4-4763-A3C0-376F15CD085B}" type="pres">
      <dgm:prSet presAssocID="{A5566821-0016-4F89-BA68-0B5DBEF4B9BA}" presName="dstNode" presStyleLbl="node1" presStyleIdx="0" presStyleCnt="2"/>
      <dgm:spPr/>
    </dgm:pt>
    <dgm:pt modelId="{18C7CF0B-833D-437E-84CC-53C4116AAD12}" type="pres">
      <dgm:prSet presAssocID="{4DBED673-0D90-4243-996D-47FF6EF1C5B4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C175F2-CB13-41D8-8ACE-45F7F7652D4E}" type="pres">
      <dgm:prSet presAssocID="{4DBED673-0D90-4243-996D-47FF6EF1C5B4}" presName="accent_1" presStyleCnt="0"/>
      <dgm:spPr/>
    </dgm:pt>
    <dgm:pt modelId="{F0F4C569-6EC5-4526-AFCF-B513ED053FA8}" type="pres">
      <dgm:prSet presAssocID="{4DBED673-0D90-4243-996D-47FF6EF1C5B4}" presName="accentRepeatNode" presStyleLbl="solidFgAcc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BF57C15-70A5-4B25-900A-B8E7C8715C6F}" type="pres">
      <dgm:prSet presAssocID="{30B1DC02-E714-4F95-909E-D58D9901032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B12194-D8B1-4F3D-8B38-6C28C8FD7E3D}" type="pres">
      <dgm:prSet presAssocID="{30B1DC02-E714-4F95-909E-D58D99010320}" presName="accent_2" presStyleCnt="0"/>
      <dgm:spPr/>
    </dgm:pt>
    <dgm:pt modelId="{93B6AB03-FDA3-485A-8D9F-2C1BC617CA36}" type="pres">
      <dgm:prSet presAssocID="{30B1DC02-E714-4F95-909E-D58D99010320}" presName="accentRepeatNode" presStyleLbl="solidFgAcc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1B79C12-0226-4F59-AD66-97F1611E7FCD}" type="presOf" srcId="{4DBED673-0D90-4243-996D-47FF6EF1C5B4}" destId="{18C7CF0B-833D-437E-84CC-53C4116AAD12}" srcOrd="0" destOrd="0" presId="urn:microsoft.com/office/officeart/2008/layout/VerticalCurvedList"/>
    <dgm:cxn modelId="{B85C73B3-A764-4169-936B-B94F204F6493}" type="presOf" srcId="{30B1DC02-E714-4F95-909E-D58D99010320}" destId="{ABF57C15-70A5-4B25-900A-B8E7C8715C6F}" srcOrd="0" destOrd="0" presId="urn:microsoft.com/office/officeart/2008/layout/VerticalCurvedList"/>
    <dgm:cxn modelId="{F023F326-2D8C-4697-A7EF-77395B881CBF}" type="presOf" srcId="{A5566821-0016-4F89-BA68-0B5DBEF4B9BA}" destId="{FF582896-DFC7-41A2-A8C1-B766AB81C53B}" srcOrd="0" destOrd="0" presId="urn:microsoft.com/office/officeart/2008/layout/VerticalCurvedList"/>
    <dgm:cxn modelId="{974A71E2-E27E-44CA-872A-B5D941A050B4}" srcId="{A5566821-0016-4F89-BA68-0B5DBEF4B9BA}" destId="{30B1DC02-E714-4F95-909E-D58D99010320}" srcOrd="1" destOrd="0" parTransId="{72EEF6AE-6BAC-45CA-A9DB-A7261A90854C}" sibTransId="{C5CC50ED-83AD-47FC-866E-5EC214949493}"/>
    <dgm:cxn modelId="{719D6425-8D68-4B19-846A-B3BF8D0A7084}" type="presOf" srcId="{0D46F051-630A-4BEA-BE9D-087D05B5B9E0}" destId="{2B7B5AD0-9068-4F10-BB3D-726E95AE2EA0}" srcOrd="0" destOrd="0" presId="urn:microsoft.com/office/officeart/2008/layout/VerticalCurvedList"/>
    <dgm:cxn modelId="{DE5F09D1-A334-42CB-A07D-41CE4B0DA0E9}" srcId="{A5566821-0016-4F89-BA68-0B5DBEF4B9BA}" destId="{4DBED673-0D90-4243-996D-47FF6EF1C5B4}" srcOrd="0" destOrd="0" parTransId="{BCE9CAED-7390-4118-B083-5B7859842325}" sibTransId="{0D46F051-630A-4BEA-BE9D-087D05B5B9E0}"/>
    <dgm:cxn modelId="{E00A2F8E-F5F2-4561-9287-E37CD255A371}" type="presParOf" srcId="{FF582896-DFC7-41A2-A8C1-B766AB81C53B}" destId="{2E740B68-4DE6-4D9E-9456-7EDBB3E161BD}" srcOrd="0" destOrd="0" presId="urn:microsoft.com/office/officeart/2008/layout/VerticalCurvedList"/>
    <dgm:cxn modelId="{5A068A85-C504-4BBD-A58D-5E156D76AA02}" type="presParOf" srcId="{2E740B68-4DE6-4D9E-9456-7EDBB3E161BD}" destId="{77A022E2-E0BD-45D1-99C9-EC97B631FD59}" srcOrd="0" destOrd="0" presId="urn:microsoft.com/office/officeart/2008/layout/VerticalCurvedList"/>
    <dgm:cxn modelId="{0D16B897-E1F2-4ADB-B2EA-45B12DDF7F32}" type="presParOf" srcId="{77A022E2-E0BD-45D1-99C9-EC97B631FD59}" destId="{6EA315ED-7E61-4748-9A21-21660952426F}" srcOrd="0" destOrd="0" presId="urn:microsoft.com/office/officeart/2008/layout/VerticalCurvedList"/>
    <dgm:cxn modelId="{6E753E09-BCD1-4FB7-B59C-1E4DE9C97D4B}" type="presParOf" srcId="{77A022E2-E0BD-45D1-99C9-EC97B631FD59}" destId="{2B7B5AD0-9068-4F10-BB3D-726E95AE2EA0}" srcOrd="1" destOrd="0" presId="urn:microsoft.com/office/officeart/2008/layout/VerticalCurvedList"/>
    <dgm:cxn modelId="{0A8578B5-3E51-40B8-93F1-40E68465A372}" type="presParOf" srcId="{77A022E2-E0BD-45D1-99C9-EC97B631FD59}" destId="{2376F1D8-51D3-492F-B474-D08A5D1BE713}" srcOrd="2" destOrd="0" presId="urn:microsoft.com/office/officeart/2008/layout/VerticalCurvedList"/>
    <dgm:cxn modelId="{1EEF6DE1-7196-401D-934C-71BBFAE6B47C}" type="presParOf" srcId="{77A022E2-E0BD-45D1-99C9-EC97B631FD59}" destId="{801E279C-51D4-4763-A3C0-376F15CD085B}" srcOrd="3" destOrd="0" presId="urn:microsoft.com/office/officeart/2008/layout/VerticalCurvedList"/>
    <dgm:cxn modelId="{0075CE77-EDBE-4B7D-91D5-D0616D504AD3}" type="presParOf" srcId="{2E740B68-4DE6-4D9E-9456-7EDBB3E161BD}" destId="{18C7CF0B-833D-437E-84CC-53C4116AAD12}" srcOrd="1" destOrd="0" presId="urn:microsoft.com/office/officeart/2008/layout/VerticalCurvedList"/>
    <dgm:cxn modelId="{8B50E303-359B-4CDF-882A-DE81A3E267FC}" type="presParOf" srcId="{2E740B68-4DE6-4D9E-9456-7EDBB3E161BD}" destId="{30C175F2-CB13-41D8-8ACE-45F7F7652D4E}" srcOrd="2" destOrd="0" presId="urn:microsoft.com/office/officeart/2008/layout/VerticalCurvedList"/>
    <dgm:cxn modelId="{A3699907-6E59-4127-A7B7-DE78EDC1876F}" type="presParOf" srcId="{30C175F2-CB13-41D8-8ACE-45F7F7652D4E}" destId="{F0F4C569-6EC5-4526-AFCF-B513ED053FA8}" srcOrd="0" destOrd="0" presId="urn:microsoft.com/office/officeart/2008/layout/VerticalCurvedList"/>
    <dgm:cxn modelId="{14B32DE5-18B5-40CA-A6F4-7710D800B297}" type="presParOf" srcId="{2E740B68-4DE6-4D9E-9456-7EDBB3E161BD}" destId="{ABF57C15-70A5-4B25-900A-B8E7C8715C6F}" srcOrd="3" destOrd="0" presId="urn:microsoft.com/office/officeart/2008/layout/VerticalCurvedList"/>
    <dgm:cxn modelId="{DC21C977-6756-4BA7-823F-E25D15AC49F4}" type="presParOf" srcId="{2E740B68-4DE6-4D9E-9456-7EDBB3E161BD}" destId="{84B12194-D8B1-4F3D-8B38-6C28C8FD7E3D}" srcOrd="4" destOrd="0" presId="urn:microsoft.com/office/officeart/2008/layout/VerticalCurvedList"/>
    <dgm:cxn modelId="{DB1696EB-7D1A-49BC-9756-E3F027DA64F0}" type="presParOf" srcId="{84B12194-D8B1-4F3D-8B38-6C28C8FD7E3D}" destId="{93B6AB03-FDA3-485A-8D9F-2C1BC617CA3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488832" cy="3124944"/>
        <a:chOff x="0" y="0"/>
        <a:chExt cx="7488832" cy="3124944"/>
      </a:xfrm>
    </dsp:grpSpPr>
    <dsp:sp modelId="{440327E9-C5D8-4882-A5E4-0398C59A7369}">
      <dsp:nvSpPr>
        <dsp:cNvPr id="3" name="圆角矩形 2"/>
        <dsp:cNvSpPr/>
      </dsp:nvSpPr>
      <dsp:spPr bwMode="white">
        <a:xfrm>
          <a:off x="0" y="0"/>
          <a:ext cx="7488832" cy="148806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由流感病毒引起的急性呼吸道传染病。</a:t>
          </a:r>
          <a:endParaRPr lang="zh-CN" dirty="0"/>
        </a:p>
      </dsp:txBody>
      <dsp:txXfrm>
        <a:off x="0" y="0"/>
        <a:ext cx="7488832" cy="1488069"/>
      </dsp:txXfrm>
    </dsp:sp>
    <dsp:sp modelId="{F5662AE0-5291-4C51-92DF-0AFB1ECD3460}">
      <dsp:nvSpPr>
        <dsp:cNvPr id="4" name="圆角矩形 3"/>
        <dsp:cNvSpPr/>
      </dsp:nvSpPr>
      <dsp:spPr bwMode="white">
        <a:xfrm>
          <a:off x="148807" y="148807"/>
          <a:ext cx="1497766" cy="1190455"/>
        </a:xfrm>
        <a:prstGeom prst="roundRect">
          <a:avLst>
            <a:gd name="adj" fmla="val 10000"/>
          </a:avLst>
        </a:prstGeom>
        <a:blipFill rotWithShape="1">
          <a:blip r:embed="rId1"/>
          <a:stretch>
            <a:fillRect/>
          </a:stretch>
        </a:blipFill>
      </dsp:spPr>
      <dsp:style>
        <a:lnRef idx="1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1">
          <a:scrgbClr r="0" g="0" b="0"/>
        </a:effectRef>
        <a:fontRef idx="minor"/>
      </dsp:style>
      <dsp:txXfrm>
        <a:off x="148807" y="148807"/>
        <a:ext cx="1497766" cy="1190455"/>
      </dsp:txXfrm>
    </dsp:sp>
    <dsp:sp modelId="{C4D83F11-D2EC-4D31-B4EB-B982EB42B857}">
      <dsp:nvSpPr>
        <dsp:cNvPr id="5" name="圆角矩形 4"/>
        <dsp:cNvSpPr/>
      </dsp:nvSpPr>
      <dsp:spPr bwMode="white">
        <a:xfrm>
          <a:off x="0" y="1636875"/>
          <a:ext cx="7488832" cy="1488069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5">
            <a:hueOff val="-9900000"/>
            <a:satOff val="40000"/>
            <a:lumOff val="8627"/>
            <a:alpha val="100000"/>
          </a:schemeClr>
        </a:fillRef>
        <a:effectRef idx="1">
          <a:scrgbClr r="0" g="0" b="0"/>
        </a:effectRef>
        <a:fontRef idx="minor">
          <a:schemeClr val="dk1"/>
        </a:fontRef>
      </dsp:style>
      <dsp:txBody>
        <a:bodyPr lIns="83820" tIns="83820" rIns="83820" bIns="8382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</a:pPr>
          <a:r>
            <a:rPr lang="zh-CN" dirty="0" smtClean="0"/>
            <a:t>主要传染源为患者和病毒</a:t>
          </a:r>
          <a:r>
            <a:rPr lang="zh-CN" altLang="zh-CN" dirty="0" smtClean="0"/>
            <a:t>携带者，在发病前的最初三天，传染性最强。病毒随打喷嚏、咳嗽或说话喷出的飞沫传播，</a:t>
          </a:r>
          <a:endParaRPr lang="zh-CN" altLang="zh-CN" dirty="0" smtClean="0"/>
        </a:p>
        <a:p>
          <a:pPr lvl="0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dirty="0"/>
        </a:p>
      </dsp:txBody>
      <dsp:txXfrm>
        <a:off x="0" y="1636875"/>
        <a:ext cx="7488832" cy="1488069"/>
      </dsp:txXfrm>
    </dsp:sp>
    <dsp:sp modelId="{604F5000-4AB9-4D56-840F-45EB1D14F9D2}">
      <dsp:nvSpPr>
        <dsp:cNvPr id="6" name="圆角矩形 5"/>
        <dsp:cNvSpPr/>
      </dsp:nvSpPr>
      <dsp:spPr bwMode="white">
        <a:xfrm>
          <a:off x="148807" y="1785682"/>
          <a:ext cx="1497766" cy="1190455"/>
        </a:xfrm>
        <a:prstGeom prst="roundRect">
          <a:avLst>
            <a:gd name="adj" fmla="val 10000"/>
          </a:avLst>
        </a:prstGeom>
        <a:blipFill rotWithShape="1">
          <a:blip r:embed="rId2"/>
          <a:stretch>
            <a:fillRect/>
          </a:stretch>
        </a:blipFill>
      </dsp:spPr>
      <dsp:style>
        <a:lnRef idx="1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1">
          <a:scrgbClr r="0" g="0" b="0"/>
        </a:effectRef>
        <a:fontRef idx="minor"/>
      </dsp:style>
      <dsp:txXfrm>
        <a:off x="148807" y="1785682"/>
        <a:ext cx="1497766" cy="11904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56784" cy="4065315"/>
        <a:chOff x="0" y="0"/>
        <a:chExt cx="7056784" cy="4065315"/>
      </a:xfrm>
    </dsp:grpSpPr>
    <dsp:sp modelId="{ED65B59F-394A-4ACF-AD35-0CBCECBBC938}">
      <dsp:nvSpPr>
        <dsp:cNvPr id="4" name="五边形 3"/>
        <dsp:cNvSpPr/>
      </dsp:nvSpPr>
      <dsp:spPr bwMode="white">
        <a:xfrm rot="10800000">
          <a:off x="1467370" y="237263"/>
          <a:ext cx="4692761" cy="116151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512197" tIns="114300" rIns="21336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及时隔离患者至消肿为止</a:t>
          </a:r>
          <a:endParaRPr lang="zh-CN" dirty="0"/>
        </a:p>
      </dsp:txBody>
      <dsp:txXfrm rot="10800000">
        <a:off x="1467370" y="237263"/>
        <a:ext cx="4692761" cy="1161519"/>
      </dsp:txXfrm>
    </dsp:sp>
    <dsp:sp modelId="{DC6C27BC-406B-4B09-AF21-8A047D348B7E}">
      <dsp:nvSpPr>
        <dsp:cNvPr id="3" name="椭圆 2"/>
        <dsp:cNvSpPr/>
      </dsp:nvSpPr>
      <dsp:spPr bwMode="white">
        <a:xfrm>
          <a:off x="910692" y="237263"/>
          <a:ext cx="1161519" cy="1161519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910692" y="237263"/>
        <a:ext cx="1161519" cy="1161519"/>
      </dsp:txXfrm>
    </dsp:sp>
    <dsp:sp modelId="{B6EBF35D-4692-497E-981A-693DFFB1ABD8}">
      <dsp:nvSpPr>
        <dsp:cNvPr id="6" name="五边形 5"/>
        <dsp:cNvSpPr/>
      </dsp:nvSpPr>
      <dsp:spPr bwMode="white">
        <a:xfrm rot="10800000">
          <a:off x="1472391" y="1451898"/>
          <a:ext cx="4692761" cy="116151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4950000"/>
            <a:satOff val="20000"/>
            <a:lumOff val="431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512197" tIns="114300" rIns="21336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服用中药抗病毒冲剂预防</a:t>
          </a:r>
          <a:endParaRPr lang="zh-CN" dirty="0"/>
        </a:p>
      </dsp:txBody>
      <dsp:txXfrm rot="10800000">
        <a:off x="1472391" y="1451898"/>
        <a:ext cx="4692761" cy="1161519"/>
      </dsp:txXfrm>
    </dsp:sp>
    <dsp:sp modelId="{7517FED4-DBEB-407A-8DFE-80184BD90549}">
      <dsp:nvSpPr>
        <dsp:cNvPr id="5" name="椭圆 4"/>
        <dsp:cNvSpPr/>
      </dsp:nvSpPr>
      <dsp:spPr bwMode="white">
        <a:xfrm>
          <a:off x="891632" y="1451898"/>
          <a:ext cx="1161519" cy="1161519"/>
        </a:xfrm>
        <a:prstGeom prst="ellipse">
          <a:avLst/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5340000"/>
            <a:satOff val="23529"/>
            <a:lumOff val="2157"/>
            <a:alpha val="100000"/>
          </a:schemeClr>
        </a:fillRef>
        <a:effectRef idx="0">
          <a:scrgbClr r="0" g="0" b="0"/>
        </a:effectRef>
        <a:fontRef idx="minor"/>
      </dsp:style>
      <dsp:txXfrm>
        <a:off x="891632" y="1451898"/>
        <a:ext cx="1161519" cy="1161519"/>
      </dsp:txXfrm>
    </dsp:sp>
    <dsp:sp modelId="{7577D690-A59D-46D7-B018-A64DEDC51901}">
      <dsp:nvSpPr>
        <dsp:cNvPr id="8" name="五边形 7"/>
        <dsp:cNvSpPr/>
      </dsp:nvSpPr>
      <dsp:spPr bwMode="white">
        <a:xfrm rot="10800000">
          <a:off x="1467370" y="2600048"/>
          <a:ext cx="4692761" cy="1161519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512197" tIns="114300" rIns="213360" bIns="114300" anchor="ctr"/>
        <a:lstStyle>
          <a:lvl1pPr algn="ctr">
            <a:defRPr sz="3000"/>
          </a:lvl1pPr>
          <a:lvl2pPr marL="228600" indent="-228600" algn="ctr">
            <a:defRPr sz="2300"/>
          </a:lvl2pPr>
          <a:lvl3pPr marL="457200" indent="-228600" algn="ctr">
            <a:defRPr sz="2300"/>
          </a:lvl3pPr>
          <a:lvl4pPr marL="685800" indent="-228600" algn="ctr">
            <a:defRPr sz="2300"/>
          </a:lvl4pPr>
          <a:lvl5pPr marL="914400" indent="-228600" algn="ctr">
            <a:defRPr sz="2300"/>
          </a:lvl5pPr>
          <a:lvl6pPr marL="1143000" indent="-228600" algn="ctr">
            <a:defRPr sz="2300"/>
          </a:lvl6pPr>
          <a:lvl7pPr marL="1371600" indent="-228600" algn="ctr">
            <a:defRPr sz="2300"/>
          </a:lvl7pPr>
          <a:lvl8pPr marL="1600200" indent="-228600" algn="ctr">
            <a:defRPr sz="2300"/>
          </a:lvl8pPr>
          <a:lvl9pPr marL="1828800" indent="-228600" algn="ctr">
            <a:defRPr sz="23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注射“麻腮风”疫苗</a:t>
          </a:r>
          <a:endParaRPr lang="zh-CN" dirty="0"/>
        </a:p>
      </dsp:txBody>
      <dsp:txXfrm rot="10800000">
        <a:off x="1467370" y="2600048"/>
        <a:ext cx="4692761" cy="1161519"/>
      </dsp:txXfrm>
    </dsp:sp>
    <dsp:sp modelId="{ABB23429-62CC-4D60-BE0F-E6E701DC8D10}">
      <dsp:nvSpPr>
        <dsp:cNvPr id="7" name="椭圆 6"/>
        <dsp:cNvSpPr/>
      </dsp:nvSpPr>
      <dsp:spPr bwMode="white">
        <a:xfrm>
          <a:off x="910692" y="2600048"/>
          <a:ext cx="1161519" cy="1161519"/>
        </a:xfrm>
        <a:prstGeom prst="ellipse">
          <a:avLst/>
        </a:prstGeom>
        <a:blipFill rotWithShape="1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5">
            <a:tint val="50000"/>
            <a:hueOff val="-10680000"/>
            <a:satOff val="47059"/>
            <a:lumOff val="4314"/>
            <a:alpha val="100000"/>
          </a:schemeClr>
        </a:fillRef>
        <a:effectRef idx="0">
          <a:scrgbClr r="0" g="0" b="0"/>
        </a:effectRef>
        <a:fontRef idx="minor"/>
      </dsp:style>
      <dsp:txXfrm>
        <a:off x="910692" y="2600048"/>
        <a:ext cx="1161519" cy="11615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56784" cy="2911872"/>
        <a:chOff x="0" y="0"/>
        <a:chExt cx="7056784" cy="2911872"/>
      </a:xfrm>
    </dsp:grpSpPr>
    <dsp:sp modelId="{898CDA3E-5B32-403E-8144-95B8EB4D5DF4}">
      <dsp:nvSpPr>
        <dsp:cNvPr id="3" name="圆角矩形 2"/>
        <dsp:cNvSpPr/>
      </dsp:nvSpPr>
      <dsp:spPr bwMode="white">
        <a:xfrm>
          <a:off x="0" y="0"/>
          <a:ext cx="7056784" cy="138660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2"/>
        </a:fillRef>
        <a:effectRef idx="1">
          <a:scrgbClr r="0" g="0" b="0"/>
        </a:effectRef>
        <a:fontRef idx="minor">
          <a:schemeClr val="dk1"/>
        </a:fontRef>
      </dsp:style>
      <dsp:txBody>
        <a:bodyPr lIns="95250" tIns="95250" rIns="95250" bIns="9525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dirty="0" smtClean="0"/>
            <a:t>起病急骤、高热、畏寒、头痛、肌肉关节酸痛，全身乏力、鼻塞、咽痛和干咳</a:t>
          </a:r>
          <a:endParaRPr lang="zh-CN" altLang="en-US" dirty="0"/>
        </a:p>
      </dsp:txBody>
      <dsp:txXfrm>
        <a:off x="0" y="0"/>
        <a:ext cx="7056784" cy="1386606"/>
      </dsp:txXfrm>
    </dsp:sp>
    <dsp:sp modelId="{F52FA3D1-C7A9-4884-B167-472E00782F9E}">
      <dsp:nvSpPr>
        <dsp:cNvPr id="4" name="圆角矩形 3"/>
        <dsp:cNvSpPr/>
      </dsp:nvSpPr>
      <dsp:spPr bwMode="white">
        <a:xfrm>
          <a:off x="138661" y="138661"/>
          <a:ext cx="1411357" cy="1109285"/>
        </a:xfrm>
        <a:prstGeom prst="roundRect">
          <a:avLst>
            <a:gd name="adj" fmla="val 10000"/>
          </a:avLst>
        </a:prstGeom>
        <a:blipFill rotWithShape="1">
          <a:blip r:embed="rId1"/>
          <a:stretch>
            <a:fillRect/>
          </a:stretch>
        </a:blipFill>
      </dsp:spPr>
      <dsp:style>
        <a:lnRef idx="1">
          <a:schemeClr val="lt1"/>
        </a:lnRef>
        <a:fillRef idx="1">
          <a:schemeClr val="accent2">
            <a:tint val="50000"/>
          </a:schemeClr>
        </a:fillRef>
        <a:effectRef idx="1">
          <a:scrgbClr r="0" g="0" b="0"/>
        </a:effectRef>
        <a:fontRef idx="minor"/>
      </dsp:style>
      <dsp:txXfrm>
        <a:off x="138661" y="138661"/>
        <a:ext cx="1411357" cy="1109285"/>
      </dsp:txXfrm>
    </dsp:sp>
    <dsp:sp modelId="{51B9B4E4-547A-417B-9EA4-C4332B3268FD}">
      <dsp:nvSpPr>
        <dsp:cNvPr id="5" name="圆角矩形 4"/>
        <dsp:cNvSpPr/>
      </dsp:nvSpPr>
      <dsp:spPr bwMode="white">
        <a:xfrm>
          <a:off x="0" y="1525266"/>
          <a:ext cx="7056784" cy="1386606"/>
        </a:xfrm>
        <a:prstGeom prst="roundRect">
          <a:avLst>
            <a:gd name="adj" fmla="val 10000"/>
          </a:avLst>
        </a:prstGeom>
        <a:sp3d prstMaterial="dkEdge">
          <a:bevelT w="8200" h="38100"/>
        </a:sp3d>
      </dsp:spPr>
      <dsp:style>
        <a:lnRef idx="0">
          <a:schemeClr val="lt1"/>
        </a:lnRef>
        <a:fillRef idx="2">
          <a:schemeClr val="accent3"/>
        </a:fillRef>
        <a:effectRef idx="1">
          <a:scrgbClr r="0" g="0" b="0"/>
        </a:effectRef>
        <a:fontRef idx="minor">
          <a:schemeClr val="dk1"/>
        </a:fontRef>
      </dsp:style>
      <dsp:txBody>
        <a:bodyPr lIns="95250" tIns="95250" rIns="95250" bIns="95250" anchor="ctr"/>
        <a:lstStyle>
          <a:lvl1pPr algn="l">
            <a:defRPr sz="2500"/>
          </a:lvl1pPr>
          <a:lvl2pPr marL="171450" indent="-171450" algn="l">
            <a:defRPr sz="1900"/>
          </a:lvl2pPr>
          <a:lvl3pPr marL="342900" indent="-171450" algn="l">
            <a:defRPr sz="1900"/>
          </a:lvl3pPr>
          <a:lvl4pPr marL="514350" indent="-171450" algn="l">
            <a:defRPr sz="1900"/>
          </a:lvl4pPr>
          <a:lvl5pPr marL="685800" indent="-171450" algn="l">
            <a:defRPr sz="1900"/>
          </a:lvl5pPr>
          <a:lvl6pPr marL="857250" indent="-171450" algn="l">
            <a:defRPr sz="1900"/>
          </a:lvl6pPr>
          <a:lvl7pPr marL="1028700" indent="-171450" algn="l">
            <a:defRPr sz="1900"/>
          </a:lvl7pPr>
          <a:lvl8pPr marL="1200150" indent="-171450" algn="l">
            <a:defRPr sz="1900"/>
          </a:lvl8pPr>
          <a:lvl9pPr marL="1371600" indent="-171450" algn="l">
            <a:defRPr sz="19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dirty="0" smtClean="0"/>
            <a:t>少数患者可有恶心、呕吐、腹泻等消化道症状</a:t>
          </a:r>
          <a:endParaRPr lang="zh-CN" altLang="en-US" dirty="0"/>
        </a:p>
      </dsp:txBody>
      <dsp:txXfrm>
        <a:off x="0" y="1525266"/>
        <a:ext cx="7056784" cy="1386606"/>
      </dsp:txXfrm>
    </dsp:sp>
    <dsp:sp modelId="{1194EF45-84F8-4E2A-B30C-D8019FA5F69A}">
      <dsp:nvSpPr>
        <dsp:cNvPr id="6" name="圆角矩形 5"/>
        <dsp:cNvSpPr/>
      </dsp:nvSpPr>
      <dsp:spPr bwMode="white">
        <a:xfrm>
          <a:off x="138661" y="1663927"/>
          <a:ext cx="1411357" cy="1109285"/>
        </a:xfrm>
        <a:prstGeom prst="roundRect">
          <a:avLst>
            <a:gd name="adj" fmla="val 10000"/>
          </a:avLst>
        </a:prstGeom>
        <a:blipFill rotWithShape="1">
          <a:blip r:embed="rId2"/>
          <a:stretch>
            <a:fillRect/>
          </a:stretch>
        </a:blipFill>
      </dsp:spPr>
      <dsp:style>
        <a:lnRef idx="1">
          <a:schemeClr val="lt1"/>
        </a:lnRef>
        <a:fillRef idx="1">
          <a:schemeClr val="accent3">
            <a:tint val="50000"/>
          </a:schemeClr>
        </a:fillRef>
        <a:effectRef idx="1">
          <a:scrgbClr r="0" g="0" b="0"/>
        </a:effectRef>
        <a:fontRef idx="minor"/>
      </dsp:style>
      <dsp:txXfrm>
        <a:off x="138661" y="1663927"/>
        <a:ext cx="1411357" cy="11092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29600" cy="4525963"/>
        <a:chOff x="0" y="0"/>
        <a:chExt cx="8229600" cy="4525963"/>
      </a:xfrm>
    </dsp:grpSpPr>
    <dsp:sp modelId="{5B92533D-6E6E-47D6-9790-40C0C375CE3A}">
      <dsp:nvSpPr>
        <dsp:cNvPr id="4" name="圆角矩形 3"/>
        <dsp:cNvSpPr/>
      </dsp:nvSpPr>
      <dsp:spPr bwMode="white">
        <a:xfrm>
          <a:off x="0" y="0"/>
          <a:ext cx="1607344" cy="45259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1</a:t>
          </a:r>
          <a:r>
            <a:rPr lang="zh-CN" dirty="0" smtClean="0"/>
            <a:t>）</a:t>
          </a:r>
          <a:r>
            <a:rPr lang="zh-CN" dirty="0" smtClean="0"/>
            <a:t>积极参加</a:t>
          </a:r>
          <a:r>
            <a:rPr lang="zh-CN" dirty="0" smtClean="0"/>
            <a:t>体育</a:t>
          </a:r>
          <a:r>
            <a:rPr lang="zh-CN" dirty="0" smtClean="0"/>
            <a:t>锻炼</a:t>
          </a:r>
          <a:r>
            <a:rPr lang="zh-CN" dirty="0" smtClean="0"/>
            <a:t>，增强体质，提高抵抗力</a:t>
          </a:r>
          <a:endParaRPr lang="zh-CN" dirty="0"/>
        </a:p>
      </dsp:txBody>
      <dsp:txXfrm>
        <a:off x="0" y="0"/>
        <a:ext cx="1607344" cy="4525963"/>
      </dsp:txXfrm>
    </dsp:sp>
    <dsp:sp modelId="{AD668C9D-CDEE-443D-9E24-76C762008B9C}">
      <dsp:nvSpPr>
        <dsp:cNvPr id="6" name="椭圆 5"/>
        <dsp:cNvSpPr/>
      </dsp:nvSpPr>
      <dsp:spPr bwMode="white">
        <a:xfrm>
          <a:off x="50099" y="271558"/>
          <a:ext cx="1507146" cy="1507146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50099" y="271558"/>
        <a:ext cx="1507146" cy="1507146"/>
      </dsp:txXfrm>
    </dsp:sp>
    <dsp:sp modelId="{C5253327-109D-4CE6-9AC1-2A23CE86AE7F}">
      <dsp:nvSpPr>
        <dsp:cNvPr id="8" name="圆角矩形 7"/>
        <dsp:cNvSpPr/>
      </dsp:nvSpPr>
      <dsp:spPr bwMode="white">
        <a:xfrm>
          <a:off x="1655564" y="0"/>
          <a:ext cx="1607344" cy="45259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1170000"/>
            <a:satOff val="-1470"/>
            <a:lumOff val="29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 </a:t>
          </a:r>
          <a:endParaRPr lang="en-US" altLang="zh-CN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2</a:t>
          </a:r>
          <a:r>
            <a:rPr lang="zh-CN" dirty="0" smtClean="0"/>
            <a:t>）</a:t>
          </a:r>
          <a:r>
            <a:rPr lang="zh-CN" dirty="0" smtClean="0">
              <a:sym typeface="+mn-ea"/>
            </a:rPr>
            <a:t>做好</a:t>
          </a:r>
          <a:r>
            <a:rPr lang="zh-CN" dirty="0" smtClean="0">
              <a:sym typeface="+mn-ea"/>
            </a:rPr>
            <a:t>手卫生，</a:t>
          </a:r>
          <a:r>
            <a:rPr lang="zh-CN" dirty="0" smtClean="0"/>
            <a:t>在</a:t>
          </a:r>
          <a:r>
            <a:rPr lang="zh-CN" dirty="0" smtClean="0"/>
            <a:t>人群</a:t>
          </a:r>
          <a:r>
            <a:rPr lang="zh-CN" dirty="0" smtClean="0"/>
            <a:t>聚集</a:t>
          </a:r>
          <a:r>
            <a:rPr lang="zh-CN" dirty="0" smtClean="0"/>
            <a:t>会</a:t>
          </a:r>
          <a:r>
            <a:rPr lang="zh-CN" dirty="0" smtClean="0"/>
            <a:t>密闭</a:t>
          </a:r>
          <a:r>
            <a:rPr lang="zh-CN" dirty="0" smtClean="0"/>
            <a:t>空间</a:t>
          </a:r>
          <a:r>
            <a:rPr lang="zh-CN" dirty="0" smtClean="0"/>
            <a:t>的</a:t>
          </a:r>
          <a:r>
            <a:rPr lang="zh-CN" dirty="0" smtClean="0"/>
            <a:t>场所</a:t>
          </a:r>
          <a:r>
            <a:rPr lang="zh-CN" dirty="0" smtClean="0"/>
            <a:t>要</a:t>
          </a:r>
          <a:r>
            <a:rPr lang="zh-CN" dirty="0" smtClean="0"/>
            <a:t>规范</a:t>
          </a:r>
          <a:r>
            <a:rPr lang="zh-CN" dirty="0" smtClean="0"/>
            <a:t>佩戴口罩</a:t>
          </a:r>
          <a:endParaRPr lang="zh-CN" dirty="0" smtClean="0"/>
        </a:p>
      </dsp:txBody>
      <dsp:txXfrm>
        <a:off x="1655564" y="0"/>
        <a:ext cx="1607344" cy="4525963"/>
      </dsp:txXfrm>
    </dsp:sp>
    <dsp:sp modelId="{8301BA41-AF3B-4266-8220-93B1BDCC21D8}">
      <dsp:nvSpPr>
        <dsp:cNvPr id="10" name="椭圆 9"/>
        <dsp:cNvSpPr/>
      </dsp:nvSpPr>
      <dsp:spPr bwMode="white">
        <a:xfrm>
          <a:off x="1705663" y="271558"/>
          <a:ext cx="1507146" cy="1507146"/>
        </a:xfrm>
        <a:prstGeom prst="ellipse">
          <a:avLst/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1245000"/>
            <a:satOff val="-1175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705663" y="271558"/>
        <a:ext cx="1507146" cy="1507146"/>
      </dsp:txXfrm>
    </dsp:sp>
    <dsp:sp modelId="{1086A286-C048-4F37-A2E4-CA2EA00ACF0B}">
      <dsp:nvSpPr>
        <dsp:cNvPr id="12" name="圆角矩形 11"/>
        <dsp:cNvSpPr/>
      </dsp:nvSpPr>
      <dsp:spPr bwMode="white">
        <a:xfrm>
          <a:off x="3311128" y="0"/>
          <a:ext cx="1607344" cy="45259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dirty="0" smtClean="0"/>
            <a:t> </a:t>
          </a:r>
          <a:r>
            <a:rPr lang="zh-CN" dirty="0" smtClean="0"/>
            <a:t>（</a:t>
          </a:r>
          <a:r>
            <a:rPr lang="en-US" dirty="0" smtClean="0"/>
            <a:t>3</a:t>
          </a:r>
          <a:r>
            <a:rPr lang="zh-CN" dirty="0" smtClean="0"/>
            <a:t>）注意通风，居家和教室每天开窗通风半小时到一个小时</a:t>
          </a:r>
          <a:endParaRPr lang="zh-CN" dirty="0"/>
        </a:p>
      </dsp:txBody>
      <dsp:txXfrm>
        <a:off x="3311128" y="0"/>
        <a:ext cx="1607344" cy="4525963"/>
      </dsp:txXfrm>
    </dsp:sp>
    <dsp:sp modelId="{1266CD3D-0B28-40CD-B897-7712FF33A9F9}">
      <dsp:nvSpPr>
        <dsp:cNvPr id="14" name="椭圆 13"/>
        <dsp:cNvSpPr/>
      </dsp:nvSpPr>
      <dsp:spPr bwMode="white">
        <a:xfrm>
          <a:off x="3461633" y="244625"/>
          <a:ext cx="1507146" cy="1507146"/>
        </a:xfrm>
        <a:prstGeom prst="ellipse">
          <a:avLst/>
        </a:prstGeom>
        <a:blipFill rotWithShape="1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2490000"/>
            <a:satOff val="-2352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3461633" y="244625"/>
        <a:ext cx="1507146" cy="1507146"/>
      </dsp:txXfrm>
    </dsp:sp>
    <dsp:sp modelId="{12E67C84-F039-438A-AF5B-9275FE9A831E}">
      <dsp:nvSpPr>
        <dsp:cNvPr id="16" name="圆角矩形 15"/>
        <dsp:cNvSpPr/>
      </dsp:nvSpPr>
      <dsp:spPr bwMode="white">
        <a:xfrm>
          <a:off x="4966692" y="0"/>
          <a:ext cx="1607344" cy="45259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3510000"/>
            <a:satOff val="-4411"/>
            <a:lumOff val="88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4</a:t>
          </a:r>
          <a:r>
            <a:rPr lang="zh-CN" dirty="0" smtClean="0"/>
            <a:t>）</a:t>
          </a:r>
          <a:r>
            <a:rPr lang="zh-CN" dirty="0" smtClean="0"/>
            <a:t>每年</a:t>
          </a:r>
          <a:r>
            <a:rPr lang="zh-CN" dirty="0" smtClean="0"/>
            <a:t>秋季可接种</a:t>
          </a:r>
          <a:r>
            <a:rPr lang="zh-CN" dirty="0" smtClean="0"/>
            <a:t>流感疫苗，</a:t>
          </a:r>
          <a:r>
            <a:rPr lang="zh-CN" dirty="0" smtClean="0"/>
            <a:t>降低</a:t>
          </a:r>
          <a:r>
            <a:rPr lang="zh-CN" dirty="0" smtClean="0"/>
            <a:t>感染</a:t>
          </a:r>
          <a:r>
            <a:rPr lang="zh-CN" dirty="0" smtClean="0"/>
            <a:t>流感</a:t>
          </a:r>
          <a:r>
            <a:rPr lang="zh-CN" dirty="0" smtClean="0"/>
            <a:t>的</a:t>
          </a:r>
          <a:r>
            <a:rPr lang="zh-CN" dirty="0" smtClean="0"/>
            <a:t>可</a:t>
          </a:r>
          <a:r>
            <a:rPr lang="zh-CN" dirty="0" smtClean="0"/>
            <a:t>能，</a:t>
          </a:r>
          <a:r>
            <a:rPr lang="zh-CN" altLang="en-US" dirty="0" smtClean="0"/>
            <a:t>减少</a:t>
          </a:r>
          <a:r>
            <a:rPr lang="zh-CN" altLang="en-US" dirty="0" smtClean="0"/>
            <a:t>重型</a:t>
          </a:r>
          <a:r>
            <a:rPr lang="zh-CN" altLang="en-US" dirty="0" smtClean="0"/>
            <a:t>和</a:t>
          </a:r>
          <a:r>
            <a:rPr lang="zh-CN" altLang="en-US" dirty="0" smtClean="0"/>
            <a:t>危重</a:t>
          </a:r>
          <a:r>
            <a:rPr lang="zh-CN" altLang="en-US" dirty="0" smtClean="0"/>
            <a:t>型</a:t>
          </a:r>
          <a:r>
            <a:rPr lang="zh-CN" altLang="en-US" dirty="0" smtClean="0"/>
            <a:t>流感</a:t>
          </a:r>
          <a:endParaRPr lang="zh-CN" altLang="en-US" dirty="0" smtClean="0"/>
        </a:p>
      </dsp:txBody>
      <dsp:txXfrm>
        <a:off x="4966692" y="0"/>
        <a:ext cx="1607344" cy="4525963"/>
      </dsp:txXfrm>
    </dsp:sp>
    <dsp:sp modelId="{968DDFB9-77BD-43AD-B18A-C64F04F5F569}">
      <dsp:nvSpPr>
        <dsp:cNvPr id="18" name="椭圆 17"/>
        <dsp:cNvSpPr/>
      </dsp:nvSpPr>
      <dsp:spPr bwMode="white">
        <a:xfrm>
          <a:off x="5016791" y="271558"/>
          <a:ext cx="1507146" cy="1507146"/>
        </a:xfrm>
        <a:prstGeom prst="ellipse">
          <a:avLst/>
        </a:prstGeom>
        <a:blipFill rotWithShape="1">
          <a:blip r:embed="rId4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3735000"/>
            <a:satOff val="-3528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5016791" y="271558"/>
        <a:ext cx="1507146" cy="1507146"/>
      </dsp:txXfrm>
    </dsp:sp>
    <dsp:sp modelId="{840A256B-0968-4E87-97CC-9CC00CF74F56}">
      <dsp:nvSpPr>
        <dsp:cNvPr id="20" name="圆角矩形 19"/>
        <dsp:cNvSpPr/>
      </dsp:nvSpPr>
      <dsp:spPr bwMode="white">
        <a:xfrm>
          <a:off x="6622256" y="0"/>
          <a:ext cx="1607344" cy="4525963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06680" tIns="106680" rIns="106680" bIns="106680" anchor="ctr"/>
        <a:lstStyle>
          <a:lvl1pPr algn="ctr">
            <a:defRPr sz="1500"/>
          </a:lvl1pPr>
          <a:lvl2pPr marL="57150" indent="-57150" algn="ctr">
            <a:defRPr sz="1100"/>
          </a:lvl2pPr>
          <a:lvl3pPr marL="114300" indent="-57150" algn="ctr">
            <a:defRPr sz="1100"/>
          </a:lvl3pPr>
          <a:lvl4pPr marL="171450" indent="-57150" algn="ctr">
            <a:defRPr sz="1100"/>
          </a:lvl4pPr>
          <a:lvl5pPr marL="228600" indent="-57150" algn="ctr">
            <a:defRPr sz="1100"/>
          </a:lvl5pPr>
          <a:lvl6pPr marL="285750" indent="-57150" algn="ctr">
            <a:defRPr sz="1100"/>
          </a:lvl6pPr>
          <a:lvl7pPr marL="342900" indent="-57150" algn="ctr">
            <a:defRPr sz="1100"/>
          </a:lvl7pPr>
          <a:lvl8pPr marL="400050" indent="-57150" algn="ctr">
            <a:defRPr sz="1100"/>
          </a:lvl8pPr>
          <a:lvl9pPr marL="457200" indent="-57150" algn="ctr">
            <a:defRPr sz="1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dirty="0" smtClean="0"/>
        </a:p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（</a:t>
          </a:r>
          <a:r>
            <a:rPr lang="en-US" dirty="0" smtClean="0"/>
            <a:t>5</a:t>
          </a:r>
          <a:r>
            <a:rPr lang="zh-CN" dirty="0" smtClean="0"/>
            <a:t>）</a:t>
          </a:r>
          <a:r>
            <a:rPr lang="zh-CN" dirty="0" smtClean="0"/>
            <a:t>保持</a:t>
          </a:r>
          <a:r>
            <a:rPr lang="zh-CN" dirty="0" smtClean="0"/>
            <a:t>社交</a:t>
          </a:r>
          <a:r>
            <a:rPr lang="zh-CN" dirty="0" smtClean="0"/>
            <a:t>距离，</a:t>
          </a:r>
          <a:r>
            <a:rPr lang="zh-CN" dirty="0" smtClean="0"/>
            <a:t>尽</a:t>
          </a:r>
          <a:r>
            <a:rPr lang="zh-CN" dirty="0" smtClean="0"/>
            <a:t>可能</a:t>
          </a:r>
          <a:r>
            <a:rPr lang="zh-CN" dirty="0" smtClean="0"/>
            <a:t>避免</a:t>
          </a:r>
          <a:r>
            <a:rPr lang="zh-CN" dirty="0" smtClean="0"/>
            <a:t>与</a:t>
          </a:r>
          <a:r>
            <a:rPr lang="zh-CN" dirty="0" smtClean="0"/>
            <a:t>有</a:t>
          </a:r>
          <a:r>
            <a:rPr lang="zh-CN" dirty="0" smtClean="0"/>
            <a:t>呼吸</a:t>
          </a:r>
          <a:r>
            <a:rPr lang="zh-CN" dirty="0" smtClean="0"/>
            <a:t>道</a:t>
          </a:r>
          <a:r>
            <a:rPr lang="zh-CN" dirty="0" smtClean="0"/>
            <a:t>疾病</a:t>
          </a:r>
          <a:r>
            <a:rPr lang="zh-CN" dirty="0" smtClean="0"/>
            <a:t>症状</a:t>
          </a:r>
          <a:r>
            <a:rPr lang="zh-CN" dirty="0" smtClean="0"/>
            <a:t>的</a:t>
          </a:r>
          <a:r>
            <a:rPr lang="zh-CN" dirty="0" smtClean="0"/>
            <a:t>人</a:t>
          </a:r>
          <a:r>
            <a:rPr lang="zh-CN" dirty="0" smtClean="0"/>
            <a:t>密切</a:t>
          </a:r>
          <a:r>
            <a:rPr lang="zh-CN" dirty="0" smtClean="0"/>
            <a:t>接触</a:t>
          </a:r>
          <a:endParaRPr lang="zh-CN" dirty="0" smtClean="0"/>
        </a:p>
      </dsp:txBody>
      <dsp:txXfrm>
        <a:off x="6622256" y="0"/>
        <a:ext cx="1607344" cy="4525963"/>
      </dsp:txXfrm>
    </dsp:sp>
    <dsp:sp modelId="{D644E7E9-18B1-4D40-9E7D-7DD3F971473C}">
      <dsp:nvSpPr>
        <dsp:cNvPr id="22" name="椭圆 21"/>
        <dsp:cNvSpPr/>
      </dsp:nvSpPr>
      <dsp:spPr bwMode="white">
        <a:xfrm>
          <a:off x="6672355" y="271558"/>
          <a:ext cx="1507146" cy="150714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2">
            <a:tint val="50000"/>
            <a:hueOff val="4980000"/>
            <a:satOff val="-4705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6672355" y="271558"/>
        <a:ext cx="1507146" cy="1507146"/>
      </dsp:txXfrm>
    </dsp:sp>
    <dsp:sp modelId="{80158D09-5C44-472F-B4A1-AAA422D7E896}">
      <dsp:nvSpPr>
        <dsp:cNvPr id="3" name="左右箭头 2"/>
        <dsp:cNvSpPr/>
      </dsp:nvSpPr>
      <dsp:spPr bwMode="white">
        <a:xfrm flipV="1">
          <a:off x="329184" y="3620770"/>
          <a:ext cx="7571232" cy="678894"/>
        </a:xfrm>
        <a:prstGeom prst="leftRightArrow">
          <a:avLst/>
        </a:prstGeom>
      </dsp:spPr>
      <dsp:style>
        <a:lnRef idx="2">
          <a:schemeClr val="lt1"/>
        </a:lnRef>
        <a:fillRef idx="1">
          <a:schemeClr val="accent2">
            <a:tint val="40000"/>
          </a:schemeClr>
        </a:fillRef>
        <a:effectRef idx="0">
          <a:scrgbClr r="0" g="0" b="0"/>
        </a:effectRef>
        <a:fontRef idx="minor"/>
      </dsp:style>
      <dsp:txXfrm flipV="1">
        <a:off x="329184" y="3620770"/>
        <a:ext cx="7571232" cy="678894"/>
      </dsp:txXfrm>
    </dsp:sp>
    <dsp:sp modelId="{9A21BDE0-EDCA-4BC5-ABED-1B409AF2CD4E}">
      <dsp:nvSpPr>
        <dsp:cNvPr id="5" name="圆角矩形 4" hidden="1"/>
        <dsp:cNvSpPr/>
      </dsp:nvSpPr>
      <dsp:spPr>
        <a:xfrm>
          <a:off x="795635" y="0"/>
          <a:ext cx="16073" cy="271558"/>
        </a:xfrm>
        <a:prstGeom prst="roundRect">
          <a:avLst>
            <a:gd name="adj" fmla="val 10000"/>
          </a:avLst>
        </a:prstGeom>
      </dsp:spPr>
      <dsp:txXfrm>
        <a:off x="795635" y="0"/>
        <a:ext cx="16073" cy="271558"/>
      </dsp:txXfrm>
    </dsp:sp>
    <dsp:sp modelId="{3F3F9DB0-728F-49A9-B825-350886C6F87C}">
      <dsp:nvSpPr>
        <dsp:cNvPr id="7" name="矩形 6" hidden="1"/>
        <dsp:cNvSpPr/>
      </dsp:nvSpPr>
      <dsp:spPr>
        <a:xfrm>
          <a:off x="1607344" y="2262982"/>
          <a:ext cx="48220" cy="0"/>
        </a:xfrm>
        <a:prstGeom prst="rect">
          <a:avLst/>
        </a:prstGeom>
      </dsp:spPr>
      <dsp:txXfrm>
        <a:off x="1607344" y="2262982"/>
        <a:ext cx="48220" cy="0"/>
      </dsp:txXfrm>
    </dsp:sp>
    <dsp:sp modelId="{6869B7D5-47EF-40BD-BEEB-761E296A906B}">
      <dsp:nvSpPr>
        <dsp:cNvPr id="9" name="圆角矩形 8" hidden="1"/>
        <dsp:cNvSpPr/>
      </dsp:nvSpPr>
      <dsp:spPr>
        <a:xfrm>
          <a:off x="2451199" y="0"/>
          <a:ext cx="16073" cy="271558"/>
        </a:xfrm>
        <a:prstGeom prst="roundRect">
          <a:avLst>
            <a:gd name="adj" fmla="val 10000"/>
          </a:avLst>
        </a:prstGeom>
      </dsp:spPr>
      <dsp:txXfrm>
        <a:off x="2451199" y="0"/>
        <a:ext cx="16073" cy="271558"/>
      </dsp:txXfrm>
    </dsp:sp>
    <dsp:sp modelId="{49A6478A-3B04-45BF-A972-8095ADE6FF5A}">
      <dsp:nvSpPr>
        <dsp:cNvPr id="11" name="矩形 10" hidden="1"/>
        <dsp:cNvSpPr/>
      </dsp:nvSpPr>
      <dsp:spPr>
        <a:xfrm>
          <a:off x="3262908" y="2262982"/>
          <a:ext cx="48220" cy="0"/>
        </a:xfrm>
        <a:prstGeom prst="rect">
          <a:avLst/>
        </a:prstGeom>
      </dsp:spPr>
      <dsp:txXfrm>
        <a:off x="3262908" y="2262982"/>
        <a:ext cx="48220" cy="0"/>
      </dsp:txXfrm>
    </dsp:sp>
    <dsp:sp modelId="{05945D8F-AD6B-4F71-8C36-F58CC17210B8}">
      <dsp:nvSpPr>
        <dsp:cNvPr id="13" name="圆角矩形 12" hidden="1"/>
        <dsp:cNvSpPr/>
      </dsp:nvSpPr>
      <dsp:spPr>
        <a:xfrm>
          <a:off x="4106763" y="0"/>
          <a:ext cx="16073" cy="271558"/>
        </a:xfrm>
        <a:prstGeom prst="roundRect">
          <a:avLst>
            <a:gd name="adj" fmla="val 10000"/>
          </a:avLst>
        </a:prstGeom>
      </dsp:spPr>
      <dsp:txXfrm>
        <a:off x="4106763" y="0"/>
        <a:ext cx="16073" cy="271558"/>
      </dsp:txXfrm>
    </dsp:sp>
    <dsp:sp modelId="{D8015946-F543-4783-AC3E-C31E9AECC62B}">
      <dsp:nvSpPr>
        <dsp:cNvPr id="15" name="矩形 14" hidden="1"/>
        <dsp:cNvSpPr/>
      </dsp:nvSpPr>
      <dsp:spPr>
        <a:xfrm>
          <a:off x="4918472" y="2262982"/>
          <a:ext cx="48220" cy="0"/>
        </a:xfrm>
        <a:prstGeom prst="rect">
          <a:avLst/>
        </a:prstGeom>
      </dsp:spPr>
      <dsp:txXfrm>
        <a:off x="4918472" y="2262982"/>
        <a:ext cx="48220" cy="0"/>
      </dsp:txXfrm>
    </dsp:sp>
    <dsp:sp modelId="{1F5E49E7-6D88-411E-940A-E48219DE1A22}">
      <dsp:nvSpPr>
        <dsp:cNvPr id="17" name="圆角矩形 16" hidden="1"/>
        <dsp:cNvSpPr/>
      </dsp:nvSpPr>
      <dsp:spPr>
        <a:xfrm>
          <a:off x="5762327" y="0"/>
          <a:ext cx="16073" cy="271558"/>
        </a:xfrm>
        <a:prstGeom prst="roundRect">
          <a:avLst>
            <a:gd name="adj" fmla="val 10000"/>
          </a:avLst>
        </a:prstGeom>
      </dsp:spPr>
      <dsp:txXfrm>
        <a:off x="5762327" y="0"/>
        <a:ext cx="16073" cy="271558"/>
      </dsp:txXfrm>
    </dsp:sp>
    <dsp:sp modelId="{55EB513C-51CA-40AD-BC80-0B9DB11F8B89}">
      <dsp:nvSpPr>
        <dsp:cNvPr id="19" name="矩形 18" hidden="1"/>
        <dsp:cNvSpPr/>
      </dsp:nvSpPr>
      <dsp:spPr>
        <a:xfrm>
          <a:off x="6574036" y="2262982"/>
          <a:ext cx="48220" cy="0"/>
        </a:xfrm>
        <a:prstGeom prst="rect">
          <a:avLst/>
        </a:prstGeom>
      </dsp:spPr>
      <dsp:txXfrm>
        <a:off x="6574036" y="2262982"/>
        <a:ext cx="48220" cy="0"/>
      </dsp:txXfrm>
    </dsp:sp>
    <dsp:sp modelId="{647BC1D2-09F3-42AD-8A5B-5CE6BCB888B5}">
      <dsp:nvSpPr>
        <dsp:cNvPr id="21" name="圆角矩形 20" hidden="1"/>
        <dsp:cNvSpPr/>
      </dsp:nvSpPr>
      <dsp:spPr>
        <a:xfrm>
          <a:off x="7417891" y="0"/>
          <a:ext cx="16073" cy="271558"/>
        </a:xfrm>
        <a:prstGeom prst="roundRect">
          <a:avLst>
            <a:gd name="adj" fmla="val 10000"/>
          </a:avLst>
        </a:prstGeom>
      </dsp:spPr>
      <dsp:txXfrm>
        <a:off x="7417891" y="0"/>
        <a:ext cx="16073" cy="2715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00800" cy="4065315"/>
        <a:chOff x="0" y="0"/>
        <a:chExt cx="7200800" cy="4065315"/>
      </a:xfrm>
    </dsp:grpSpPr>
    <dsp:sp modelId="{68DD1AFD-C81B-4F7B-B5D9-931781F74037}">
      <dsp:nvSpPr>
        <dsp:cNvPr id="4" name="空心弧 3"/>
        <dsp:cNvSpPr/>
      </dsp:nvSpPr>
      <dsp:spPr bwMode="white">
        <a:xfrm>
          <a:off x="-4553216" y="-717234"/>
          <a:ext cx="5499783" cy="5499783"/>
        </a:xfrm>
        <a:prstGeom prst="blockArc">
          <a:avLst>
            <a:gd name="adj1" fmla="val 18900000"/>
            <a:gd name="adj2" fmla="val 2700000"/>
            <a:gd name="adj3" fmla="val 329"/>
          </a:avLst>
        </a:prstGeom>
      </dsp:spPr>
      <dsp:style>
        <a:lnRef idx="2">
          <a:schemeClr val="accent3"/>
        </a:lnRef>
        <a:fillRef idx="0">
          <a:schemeClr val="accent2">
            <a:tint val="90000"/>
          </a:schemeClr>
        </a:fillRef>
        <a:effectRef idx="0">
          <a:scrgbClr r="0" g="0" b="0"/>
        </a:effectRef>
        <a:fontRef idx="minor"/>
      </dsp:style>
      <dsp:txXfrm>
        <a:off x="-4553216" y="-717234"/>
        <a:ext cx="5499783" cy="5499783"/>
      </dsp:txXfrm>
    </dsp:sp>
    <dsp:sp modelId="{137AC225-8C07-48BD-A689-F78F7D9C40D6}">
      <dsp:nvSpPr>
        <dsp:cNvPr id="7" name="矩形 6"/>
        <dsp:cNvSpPr/>
      </dsp:nvSpPr>
      <dsp:spPr bwMode="white">
        <a:xfrm>
          <a:off x="620367" y="406532"/>
          <a:ext cx="6580433" cy="81306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5368" tIns="55880" rIns="55880" bIns="5588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是由麻疹病毒引起的一种急性呼吸道传染病</a:t>
          </a:r>
          <a:endParaRPr lang="zh-CN" dirty="0"/>
        </a:p>
      </dsp:txBody>
      <dsp:txXfrm>
        <a:off x="620367" y="406532"/>
        <a:ext cx="6580433" cy="813063"/>
      </dsp:txXfrm>
    </dsp:sp>
    <dsp:sp modelId="{0C4D291E-4193-40C7-9A8D-90FEED5A14D3}">
      <dsp:nvSpPr>
        <dsp:cNvPr id="8" name="椭圆 7"/>
        <dsp:cNvSpPr/>
      </dsp:nvSpPr>
      <dsp:spPr bwMode="white">
        <a:xfrm>
          <a:off x="112203" y="304899"/>
          <a:ext cx="1016329" cy="1016329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2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2203" y="304899"/>
        <a:ext cx="1016329" cy="1016329"/>
      </dsp:txXfrm>
    </dsp:sp>
    <dsp:sp modelId="{317D410A-2232-4116-9B44-323FBFF1F7F5}">
      <dsp:nvSpPr>
        <dsp:cNvPr id="9" name="矩形 8"/>
        <dsp:cNvSpPr/>
      </dsp:nvSpPr>
      <dsp:spPr bwMode="white">
        <a:xfrm>
          <a:off x="915915" y="1626126"/>
          <a:ext cx="6284885" cy="81306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2340000"/>
            <a:satOff val="-2940"/>
            <a:lumOff val="588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5368" tIns="55880" rIns="55880" bIns="5588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主要临床表现发热、咳嗽、流涕、眼</a:t>
          </a:r>
          <a:r>
            <a:rPr lang="zh-CN" altLang="en-US" dirty="0" smtClean="0"/>
            <a:t>结</a:t>
          </a:r>
          <a:r>
            <a:rPr lang="zh-CN" dirty="0" smtClean="0"/>
            <a:t>膜充血、口腔粘膜疹及全身斑丘疹</a:t>
          </a:r>
          <a:endParaRPr lang="zh-CN" dirty="0"/>
        </a:p>
      </dsp:txBody>
      <dsp:txXfrm>
        <a:off x="915915" y="1626126"/>
        <a:ext cx="6284885" cy="813063"/>
      </dsp:txXfrm>
    </dsp:sp>
    <dsp:sp modelId="{DE3F7D35-5EEC-4F21-9974-357FBAD7AD85}">
      <dsp:nvSpPr>
        <dsp:cNvPr id="10" name="椭圆 9"/>
        <dsp:cNvSpPr/>
      </dsp:nvSpPr>
      <dsp:spPr bwMode="white">
        <a:xfrm>
          <a:off x="407751" y="1524493"/>
          <a:ext cx="1016329" cy="1016329"/>
        </a:xfrm>
        <a:prstGeom prst="ellipse">
          <a:avLst/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accent2">
            <a:hueOff val="2340000"/>
            <a:satOff val="-2940"/>
            <a:lumOff val="588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407751" y="1524493"/>
        <a:ext cx="1016329" cy="1016329"/>
      </dsp:txXfrm>
    </dsp:sp>
    <dsp:sp modelId="{C7178918-0C54-4080-AD1C-89ACF804E9C9}">
      <dsp:nvSpPr>
        <dsp:cNvPr id="11" name="矩形 10"/>
        <dsp:cNvSpPr/>
      </dsp:nvSpPr>
      <dsp:spPr bwMode="white">
        <a:xfrm>
          <a:off x="620367" y="2845721"/>
          <a:ext cx="6580433" cy="813063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645368" tIns="55880" rIns="55880" bIns="55880" anchor="ctr"/>
        <a:lstStyle>
          <a:lvl1pPr algn="l">
            <a:defRPr sz="2200"/>
          </a:lvl1pPr>
          <a:lvl2pPr marL="171450" indent="-171450" algn="l">
            <a:defRPr sz="1700"/>
          </a:lvl2pPr>
          <a:lvl3pPr marL="342900" indent="-171450" algn="l">
            <a:defRPr sz="1700"/>
          </a:lvl3pPr>
          <a:lvl4pPr marL="514350" indent="-171450" algn="l">
            <a:defRPr sz="1700"/>
          </a:lvl4pPr>
          <a:lvl5pPr marL="685800" indent="-171450" algn="l">
            <a:defRPr sz="1700"/>
          </a:lvl5pPr>
          <a:lvl6pPr marL="857250" indent="-171450" algn="l">
            <a:defRPr sz="1700"/>
          </a:lvl6pPr>
          <a:lvl7pPr marL="1028700" indent="-171450" algn="l">
            <a:defRPr sz="1700"/>
          </a:lvl7pPr>
          <a:lvl8pPr marL="1200150" indent="-171450" algn="l">
            <a:defRPr sz="1700"/>
          </a:lvl8pPr>
          <a:lvl9pPr marL="1371600" indent="-171450" algn="l">
            <a:defRPr sz="17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出疹前会有典型的柯氏斑</a:t>
          </a:r>
          <a:endParaRPr lang="zh-CN" dirty="0"/>
        </a:p>
      </dsp:txBody>
      <dsp:txXfrm>
        <a:off x="620367" y="2845721"/>
        <a:ext cx="6580433" cy="813063"/>
      </dsp:txXfrm>
    </dsp:sp>
    <dsp:sp modelId="{B6911AB6-CDB3-4C58-8287-9CDB11438312}">
      <dsp:nvSpPr>
        <dsp:cNvPr id="12" name="椭圆 11"/>
        <dsp:cNvSpPr/>
      </dsp:nvSpPr>
      <dsp:spPr bwMode="white">
        <a:xfrm>
          <a:off x="112203" y="2744088"/>
          <a:ext cx="1016329" cy="1016329"/>
        </a:xfrm>
        <a:prstGeom prst="ellipse">
          <a:avLst/>
        </a:prstGeom>
        <a:blipFill rotWithShape="0">
          <a:blip r:embed="rId3"/>
          <a:stretch>
            <a:fillRect/>
          </a:stretch>
        </a:blipFill>
      </dsp:spPr>
      <dsp:style>
        <a:lnRef idx="2">
          <a:schemeClr val="accent2">
            <a:hueOff val="4680000"/>
            <a:satOff val="-5881"/>
            <a:lumOff val="1176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112203" y="2744088"/>
        <a:ext cx="1016329" cy="1016329"/>
      </dsp:txXfrm>
    </dsp:sp>
    <dsp:sp modelId="{6FCF72EF-FEC0-41C7-BDE2-A09D6DCCCEB3}">
      <dsp:nvSpPr>
        <dsp:cNvPr id="3" name="矩形 2" hidden="1"/>
        <dsp:cNvSpPr/>
      </dsp:nvSpPr>
      <dsp:spPr bwMode="white">
        <a:xfrm>
          <a:off x="110415" y="8291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10415" y="82918"/>
        <a:ext cx="36000" cy="36000"/>
      </dsp:txXfrm>
    </dsp:sp>
    <dsp:sp modelId="{40A50614-C8BF-4A4E-8180-4DCCBA8308E7}">
      <dsp:nvSpPr>
        <dsp:cNvPr id="5" name="矩形 4" hidden="1"/>
        <dsp:cNvSpPr/>
      </dsp:nvSpPr>
      <dsp:spPr bwMode="white">
        <a:xfrm>
          <a:off x="910567" y="2014658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910567" y="2014658"/>
        <a:ext cx="36000" cy="36000"/>
      </dsp:txXfrm>
    </dsp:sp>
    <dsp:sp modelId="{8F739DE5-7F98-4CA4-8CF1-C17B1C468836}">
      <dsp:nvSpPr>
        <dsp:cNvPr id="6" name="矩形 5" hidden="1"/>
        <dsp:cNvSpPr/>
      </dsp:nvSpPr>
      <dsp:spPr bwMode="white">
        <a:xfrm>
          <a:off x="110415" y="3946397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110415" y="3946397"/>
        <a:ext cx="36000" cy="36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056784" cy="3633267"/>
        <a:chOff x="0" y="0"/>
        <a:chExt cx="7056784" cy="3633267"/>
      </a:xfrm>
    </dsp:grpSpPr>
    <dsp:sp modelId="{F21D7440-BDF7-40CA-A0DF-D5DF981BBAF3}">
      <dsp:nvSpPr>
        <dsp:cNvPr id="3" name="圆角矩形 2"/>
        <dsp:cNvSpPr/>
      </dsp:nvSpPr>
      <dsp:spPr bwMode="white">
        <a:xfrm>
          <a:off x="0" y="0"/>
          <a:ext cx="7056784" cy="11353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0489" tIns="110489" rIns="110489" bIns="110489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控制传染源，早发现、早隔离、早治疗，隔离患者治疗后</a:t>
          </a:r>
          <a:r>
            <a:rPr lang="en-US" dirty="0" smtClean="0"/>
            <a:t>5</a:t>
          </a:r>
          <a:r>
            <a:rPr lang="zh-CN" dirty="0" smtClean="0"/>
            <a:t>天。</a:t>
          </a:r>
          <a:endParaRPr lang="zh-CN" dirty="0"/>
        </a:p>
      </dsp:txBody>
      <dsp:txXfrm>
        <a:off x="0" y="0"/>
        <a:ext cx="7056784" cy="1135396"/>
      </dsp:txXfrm>
    </dsp:sp>
    <dsp:sp modelId="{1DD1CD87-899D-4A62-9F5B-F86A810597A2}">
      <dsp:nvSpPr>
        <dsp:cNvPr id="4" name="圆角矩形 3"/>
        <dsp:cNvSpPr/>
      </dsp:nvSpPr>
      <dsp:spPr bwMode="white">
        <a:xfrm>
          <a:off x="113540" y="113540"/>
          <a:ext cx="1411357" cy="908317"/>
        </a:xfrm>
        <a:prstGeom prst="roundRect">
          <a:avLst>
            <a:gd name="adj" fmla="val 10000"/>
          </a:avLst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13540" y="113540"/>
        <a:ext cx="1411357" cy="908317"/>
      </dsp:txXfrm>
    </dsp:sp>
    <dsp:sp modelId="{18553D52-D22B-4E7A-98C9-DD08532E8399}">
      <dsp:nvSpPr>
        <dsp:cNvPr id="5" name="圆角矩形 4"/>
        <dsp:cNvSpPr/>
      </dsp:nvSpPr>
      <dsp:spPr bwMode="white">
        <a:xfrm>
          <a:off x="0" y="1248936"/>
          <a:ext cx="7056784" cy="11353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2250000"/>
            <a:satOff val="13333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10489" tIns="110489" rIns="110489" bIns="110489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增强免疫力，</a:t>
          </a:r>
          <a:r>
            <a:rPr lang="zh-CN" altLang="en-US" dirty="0" smtClean="0"/>
            <a:t>接种</a:t>
          </a:r>
          <a:r>
            <a:rPr lang="zh-CN" dirty="0" smtClean="0"/>
            <a:t>含</a:t>
          </a:r>
          <a:r>
            <a:rPr lang="zh-CN" dirty="0" smtClean="0"/>
            <a:t>麻</a:t>
          </a:r>
          <a:r>
            <a:rPr lang="zh-CN" dirty="0" smtClean="0"/>
            <a:t>成分</a:t>
          </a:r>
          <a:r>
            <a:rPr lang="zh-CN" dirty="0" smtClean="0"/>
            <a:t>疫苗。</a:t>
          </a:r>
          <a:endParaRPr lang="zh-CN" dirty="0"/>
        </a:p>
      </dsp:txBody>
      <dsp:txXfrm>
        <a:off x="0" y="1248936"/>
        <a:ext cx="7056784" cy="1135396"/>
      </dsp:txXfrm>
    </dsp:sp>
    <dsp:sp modelId="{B610304A-BAC9-4879-9A10-AD4440541E0E}">
      <dsp:nvSpPr>
        <dsp:cNvPr id="6" name="圆角矩形 5"/>
        <dsp:cNvSpPr/>
      </dsp:nvSpPr>
      <dsp:spPr bwMode="white">
        <a:xfrm>
          <a:off x="113540" y="1362475"/>
          <a:ext cx="1411357" cy="908317"/>
        </a:xfrm>
        <a:prstGeom prst="roundRect">
          <a:avLst>
            <a:gd name="adj" fmla="val 10000"/>
          </a:avLst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-2040000"/>
            <a:satOff val="11765"/>
            <a:lumOff val="784"/>
            <a:alpha val="100000"/>
          </a:schemeClr>
        </a:fillRef>
        <a:effectRef idx="0">
          <a:scrgbClr r="0" g="0" b="0"/>
        </a:effectRef>
        <a:fontRef idx="minor"/>
      </dsp:style>
      <dsp:txXfrm>
        <a:off x="113540" y="1362475"/>
        <a:ext cx="1411357" cy="908317"/>
      </dsp:txXfrm>
    </dsp:sp>
    <dsp:sp modelId="{414DA735-6AB1-491A-9A21-477218A5C9F4}">
      <dsp:nvSpPr>
        <dsp:cNvPr id="7" name="圆角矩形 6"/>
        <dsp:cNvSpPr/>
      </dsp:nvSpPr>
      <dsp:spPr bwMode="white">
        <a:xfrm>
          <a:off x="0" y="2497871"/>
          <a:ext cx="7056784" cy="113539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4">
            <a:hueOff val="-4500000"/>
            <a:satOff val="26667"/>
            <a:lumOff val="2353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110489" tIns="110489" rIns="110489" bIns="110489" anchor="ctr"/>
        <a:lstStyle>
          <a:lvl1pPr algn="l">
            <a:defRPr sz="2900"/>
          </a:lvl1pPr>
          <a:lvl2pPr marL="228600" indent="-228600" algn="l">
            <a:defRPr sz="2200"/>
          </a:lvl2pPr>
          <a:lvl3pPr marL="457200" indent="-228600" algn="l">
            <a:defRPr sz="2200"/>
          </a:lvl3pPr>
          <a:lvl4pPr marL="685800" indent="-228600" algn="l">
            <a:defRPr sz="2200"/>
          </a:lvl4pPr>
          <a:lvl5pPr marL="914400" indent="-228600" algn="l">
            <a:defRPr sz="2200"/>
          </a:lvl5pPr>
          <a:lvl6pPr marL="1143000" indent="-228600" algn="l">
            <a:defRPr sz="2200"/>
          </a:lvl6pPr>
          <a:lvl7pPr marL="1371600" indent="-228600" algn="l">
            <a:defRPr sz="2200"/>
          </a:lvl7pPr>
          <a:lvl8pPr marL="1600200" indent="-228600" algn="l">
            <a:defRPr sz="2200"/>
          </a:lvl8pPr>
          <a:lvl9pPr marL="1828800" indent="-228600" algn="l">
            <a:defRPr sz="22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mtClean="0"/>
            <a:t>注意开窗通风，保持室内空气的新鲜。</a:t>
          </a:r>
          <a:endParaRPr lang="zh-CN"/>
        </a:p>
      </dsp:txBody>
      <dsp:txXfrm>
        <a:off x="0" y="2497871"/>
        <a:ext cx="7056784" cy="1135396"/>
      </dsp:txXfrm>
    </dsp:sp>
    <dsp:sp modelId="{F32ADEB1-BCD8-4809-8C3C-351A8812D6C9}">
      <dsp:nvSpPr>
        <dsp:cNvPr id="8" name="圆角矩形 7"/>
        <dsp:cNvSpPr/>
      </dsp:nvSpPr>
      <dsp:spPr bwMode="white">
        <a:xfrm>
          <a:off x="113540" y="2611411"/>
          <a:ext cx="1411357" cy="908317"/>
        </a:xfrm>
        <a:prstGeom prst="roundRect">
          <a:avLst>
            <a:gd name="adj" fmla="val 10000"/>
          </a:avLst>
        </a:prstGeom>
        <a:blipFill rotWithShape="1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4">
            <a:tint val="50000"/>
            <a:hueOff val="-4080000"/>
            <a:satOff val="23529"/>
            <a:lumOff val="1569"/>
            <a:alpha val="100000"/>
          </a:schemeClr>
        </a:fillRef>
        <a:effectRef idx="0">
          <a:scrgbClr r="0" g="0" b="0"/>
        </a:effectRef>
        <a:fontRef idx="minor"/>
      </dsp:style>
      <dsp:txXfrm>
        <a:off x="113540" y="2611411"/>
        <a:ext cx="1411357" cy="90831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72808" cy="3312368"/>
        <a:chOff x="0" y="0"/>
        <a:chExt cx="7272808" cy="3312368"/>
      </a:xfrm>
    </dsp:grpSpPr>
    <dsp:sp modelId="{B8346992-C0C3-4B07-885D-646661240F8D}">
      <dsp:nvSpPr>
        <dsp:cNvPr id="4" name="五边形 3"/>
        <dsp:cNvSpPr/>
      </dsp:nvSpPr>
      <dsp:spPr bwMode="white">
        <a:xfrm rot="10800000">
          <a:off x="1592330" y="145376"/>
          <a:ext cx="4836417" cy="147216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649183" tIns="102870" rIns="192024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以发热和成批出现周身性红色斑丘疹、疱疹痂疹为特征。</a:t>
          </a:r>
          <a:endParaRPr lang="zh-CN" dirty="0"/>
        </a:p>
      </dsp:txBody>
      <dsp:txXfrm rot="10800000">
        <a:off x="1592330" y="145376"/>
        <a:ext cx="4836417" cy="1472164"/>
      </dsp:txXfrm>
    </dsp:sp>
    <dsp:sp modelId="{1EB978E6-6DEA-42B4-A551-49027D6EEB15}">
      <dsp:nvSpPr>
        <dsp:cNvPr id="3" name="椭圆 2"/>
        <dsp:cNvSpPr/>
      </dsp:nvSpPr>
      <dsp:spPr bwMode="white">
        <a:xfrm>
          <a:off x="856043" y="219014"/>
          <a:ext cx="1472164" cy="1472164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856043" y="219014"/>
        <a:ext cx="1472164" cy="1472164"/>
      </dsp:txXfrm>
    </dsp:sp>
    <dsp:sp modelId="{60E38F0D-1CAA-4CE3-BAA7-95F41CE8C970}">
      <dsp:nvSpPr>
        <dsp:cNvPr id="6" name="五边形 5"/>
        <dsp:cNvSpPr/>
      </dsp:nvSpPr>
      <dsp:spPr bwMode="white">
        <a:xfrm rot="10800000">
          <a:off x="1592330" y="1767759"/>
          <a:ext cx="4836417" cy="1472164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649183" tIns="102870" rIns="192024" bIns="102870" anchor="ctr"/>
        <a:lstStyle>
          <a:lvl1pPr algn="ctr">
            <a:defRPr sz="2700"/>
          </a:lvl1pPr>
          <a:lvl2pPr marL="228600" indent="-228600" algn="ctr">
            <a:defRPr sz="2100"/>
          </a:lvl2pPr>
          <a:lvl3pPr marL="457200" indent="-228600" algn="ctr">
            <a:defRPr sz="2100"/>
          </a:lvl3pPr>
          <a:lvl4pPr marL="685800" indent="-228600" algn="ctr">
            <a:defRPr sz="2100"/>
          </a:lvl4pPr>
          <a:lvl5pPr marL="914400" indent="-228600" algn="ctr">
            <a:defRPr sz="2100"/>
          </a:lvl5pPr>
          <a:lvl6pPr marL="1143000" indent="-228600" algn="ctr">
            <a:defRPr sz="2100"/>
          </a:lvl6pPr>
          <a:lvl7pPr marL="1371600" indent="-228600" algn="ctr">
            <a:defRPr sz="2100"/>
          </a:lvl7pPr>
          <a:lvl8pPr marL="1600200" indent="-228600" algn="ctr">
            <a:defRPr sz="2100"/>
          </a:lvl8pPr>
          <a:lvl9pPr marL="1828800" indent="-228600" algn="ctr">
            <a:defRPr sz="21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传染性强，主要通过呼吸道飞沫传播或直接接触传染</a:t>
          </a:r>
          <a:r>
            <a:rPr lang="en-US" dirty="0" smtClean="0"/>
            <a:t> </a:t>
          </a:r>
          <a:r>
            <a:rPr lang="zh-CN" dirty="0" smtClean="0"/>
            <a:t>。</a:t>
          </a:r>
          <a:endParaRPr lang="zh-CN" dirty="0"/>
        </a:p>
      </dsp:txBody>
      <dsp:txXfrm rot="10800000">
        <a:off x="1592330" y="1767759"/>
        <a:ext cx="4836417" cy="1472164"/>
      </dsp:txXfrm>
    </dsp:sp>
    <dsp:sp modelId="{C5C239A7-CB46-4FC1-9BCC-47F8E00701A6}">
      <dsp:nvSpPr>
        <dsp:cNvPr id="5" name="椭圆 4"/>
        <dsp:cNvSpPr/>
      </dsp:nvSpPr>
      <dsp:spPr bwMode="white">
        <a:xfrm>
          <a:off x="856043" y="1767759"/>
          <a:ext cx="1472164" cy="1472164"/>
        </a:xfrm>
        <a:prstGeom prst="ellipse">
          <a:avLst/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4980000"/>
            <a:satOff val="-4705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856043" y="1767759"/>
        <a:ext cx="1472164" cy="1472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291264" cy="4137323"/>
        <a:chOff x="0" y="0"/>
        <a:chExt cx="8291264" cy="4137323"/>
      </a:xfrm>
    </dsp:grpSpPr>
    <dsp:sp modelId="{7720C60B-6A31-4E8B-8A3E-4A9303E7C325}">
      <dsp:nvSpPr>
        <dsp:cNvPr id="4" name="五边形 3"/>
        <dsp:cNvSpPr/>
      </dsp:nvSpPr>
      <dsp:spPr bwMode="white">
        <a:xfrm rot="10800000">
          <a:off x="1657899" y="296079"/>
          <a:ext cx="5513691" cy="11820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521269" tIns="118109" rIns="220472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注意空气流通</a:t>
          </a:r>
          <a:endParaRPr lang="zh-CN" dirty="0"/>
        </a:p>
      </dsp:txBody>
      <dsp:txXfrm rot="10800000">
        <a:off x="1657899" y="296079"/>
        <a:ext cx="5513691" cy="1182092"/>
      </dsp:txXfrm>
    </dsp:sp>
    <dsp:sp modelId="{7F1F64C6-EBEC-40AB-82EB-784DD98B4957}">
      <dsp:nvSpPr>
        <dsp:cNvPr id="3" name="椭圆 2"/>
        <dsp:cNvSpPr/>
      </dsp:nvSpPr>
      <dsp:spPr bwMode="white">
        <a:xfrm>
          <a:off x="1101077" y="385811"/>
          <a:ext cx="1182092" cy="1182092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3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1101077" y="385811"/>
        <a:ext cx="1182092" cy="1182092"/>
      </dsp:txXfrm>
    </dsp:sp>
    <dsp:sp modelId="{7289879F-3AFE-4FDF-A796-F317C1284D9C}">
      <dsp:nvSpPr>
        <dsp:cNvPr id="6" name="五边形 5"/>
        <dsp:cNvSpPr/>
      </dsp:nvSpPr>
      <dsp:spPr bwMode="white">
        <a:xfrm rot="10800000">
          <a:off x="1684310" y="1477615"/>
          <a:ext cx="5513691" cy="11820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5640000"/>
            <a:satOff val="-8430"/>
            <a:lumOff val="-1372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521269" tIns="118109" rIns="220472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管理传染源，隔离患者</a:t>
          </a:r>
          <a:r>
            <a:rPr lang="zh-CN" altLang="en-US" dirty="0" smtClean="0"/>
            <a:t>到</a:t>
          </a:r>
          <a:r>
            <a:rPr lang="zh-CN" dirty="0" smtClean="0"/>
            <a:t>全部疹退为止</a:t>
          </a:r>
          <a:endParaRPr lang="zh-CN" dirty="0"/>
        </a:p>
      </dsp:txBody>
      <dsp:txXfrm rot="10800000">
        <a:off x="1684310" y="1477615"/>
        <a:ext cx="5513691" cy="1182092"/>
      </dsp:txXfrm>
    </dsp:sp>
    <dsp:sp modelId="{DCED9575-9F2C-4BCB-9BAD-2B982894C3BC}">
      <dsp:nvSpPr>
        <dsp:cNvPr id="5" name="椭圆 4"/>
        <dsp:cNvSpPr/>
      </dsp:nvSpPr>
      <dsp:spPr bwMode="white">
        <a:xfrm>
          <a:off x="1093264" y="1477615"/>
          <a:ext cx="1182092" cy="1182092"/>
        </a:xfrm>
        <a:prstGeom prst="ellipse">
          <a:avLst/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3">
            <a:tint val="50000"/>
            <a:hueOff val="5430000"/>
            <a:satOff val="-6862"/>
            <a:lumOff val="-587"/>
            <a:alpha val="100000"/>
          </a:schemeClr>
        </a:fillRef>
        <a:effectRef idx="0">
          <a:scrgbClr r="0" g="0" b="0"/>
        </a:effectRef>
        <a:fontRef idx="minor"/>
      </dsp:style>
      <dsp:txXfrm>
        <a:off x="1093264" y="1477615"/>
        <a:ext cx="1182092" cy="1182092"/>
      </dsp:txXfrm>
    </dsp:sp>
    <dsp:sp modelId="{71E30B1F-AB13-4237-8DFF-8677E5BAF099}">
      <dsp:nvSpPr>
        <dsp:cNvPr id="8" name="五边形 7"/>
        <dsp:cNvSpPr/>
      </dsp:nvSpPr>
      <dsp:spPr bwMode="white">
        <a:xfrm rot="10800000">
          <a:off x="1676480" y="2596265"/>
          <a:ext cx="5513691" cy="1182092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3">
            <a:hueOff val="11280000"/>
            <a:satOff val="-16862"/>
            <a:lumOff val="-2744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vert="horz" wrap="square" lIns="521269" tIns="118109" rIns="220472" bIns="118109" anchor="ctr"/>
        <a:lstStyle>
          <a:lvl1pPr algn="ctr">
            <a:defRPr sz="31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注射</a:t>
          </a:r>
          <a:r>
            <a:rPr lang="zh-CN" dirty="0" smtClean="0"/>
            <a:t>水痘</a:t>
          </a:r>
          <a:r>
            <a:rPr lang="zh-CN" dirty="0" smtClean="0"/>
            <a:t>疫苗</a:t>
          </a:r>
          <a:endParaRPr lang="zh-CN" dirty="0" smtClean="0"/>
        </a:p>
      </dsp:txBody>
      <dsp:txXfrm rot="10800000">
        <a:off x="1676480" y="2596265"/>
        <a:ext cx="5513691" cy="1182092"/>
      </dsp:txXfrm>
    </dsp:sp>
    <dsp:sp modelId="{2E58D3B1-4388-42BD-AC03-0EE047CCA765}">
      <dsp:nvSpPr>
        <dsp:cNvPr id="7" name="椭圆 6"/>
        <dsp:cNvSpPr/>
      </dsp:nvSpPr>
      <dsp:spPr bwMode="white">
        <a:xfrm>
          <a:off x="1101077" y="2596265"/>
          <a:ext cx="1182092" cy="1182092"/>
        </a:xfrm>
        <a:prstGeom prst="ellipse">
          <a:avLst/>
        </a:prstGeom>
        <a:blipFill rotWithShape="1">
          <a:blip r:embed="rId3"/>
          <a:stretch>
            <a:fillRect/>
          </a:stretch>
        </a:blipFill>
      </dsp:spPr>
      <dsp:style>
        <a:lnRef idx="2">
          <a:schemeClr val="lt1"/>
        </a:lnRef>
        <a:fillRef idx="1">
          <a:schemeClr val="accent3">
            <a:tint val="50000"/>
            <a:hueOff val="10860000"/>
            <a:satOff val="-13724"/>
            <a:lumOff val="-1175"/>
            <a:alpha val="100000"/>
          </a:schemeClr>
        </a:fillRef>
        <a:effectRef idx="0">
          <a:scrgbClr r="0" g="0" b="0"/>
        </a:effectRef>
        <a:fontRef idx="minor"/>
      </dsp:style>
      <dsp:txXfrm>
        <a:off x="1101077" y="2596265"/>
        <a:ext cx="1182092" cy="11820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103745" cy="3276600"/>
        <a:chOff x="0" y="0"/>
        <a:chExt cx="7103745" cy="3276600"/>
      </a:xfrm>
    </dsp:grpSpPr>
    <dsp:sp modelId="{987EEAF9-3B72-4279-AD74-033FCAADAF07}">
      <dsp:nvSpPr>
        <dsp:cNvPr id="4" name="五边形 3"/>
        <dsp:cNvSpPr/>
      </dsp:nvSpPr>
      <dsp:spPr bwMode="white">
        <a:xfrm rot="10800000">
          <a:off x="1538260" y="128922"/>
          <a:ext cx="4723990" cy="145626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642173" tIns="64769" rIns="120904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临床特征以腮腺肿胀最明显，其他有发热、畏寒、头痛、咽痛、食欲不振、全身不适等症状。</a:t>
          </a:r>
          <a:endParaRPr lang="zh-CN" dirty="0"/>
        </a:p>
      </dsp:txBody>
      <dsp:txXfrm rot="10800000">
        <a:off x="1538260" y="128922"/>
        <a:ext cx="4723990" cy="1456267"/>
      </dsp:txXfrm>
    </dsp:sp>
    <dsp:sp modelId="{B7B9B3B6-AC8D-4020-B0DC-F0C87F875DC4}">
      <dsp:nvSpPr>
        <dsp:cNvPr id="3" name="椭圆 2"/>
        <dsp:cNvSpPr/>
      </dsp:nvSpPr>
      <dsp:spPr bwMode="white">
        <a:xfrm>
          <a:off x="829058" y="59110"/>
          <a:ext cx="1456267" cy="1456267"/>
        </a:xfrm>
        <a:prstGeom prst="ellipse">
          <a:avLst/>
        </a:prstGeom>
        <a:blipFill rotWithShape="1">
          <a:blip r:embed="rId1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829058" y="59110"/>
        <a:ext cx="1456267" cy="1456267"/>
      </dsp:txXfrm>
    </dsp:sp>
    <dsp:sp modelId="{5D41A34C-526D-42AC-B0B4-4ECE2A397386}">
      <dsp:nvSpPr>
        <dsp:cNvPr id="6" name="五边形 5"/>
        <dsp:cNvSpPr/>
      </dsp:nvSpPr>
      <dsp:spPr bwMode="white">
        <a:xfrm rot="10800000">
          <a:off x="1538260" y="1568971"/>
          <a:ext cx="4723990" cy="1456267"/>
        </a:xfrm>
        <a:prstGeom prst="homePlate">
          <a:avLst/>
        </a:prstGeom>
      </dsp:spPr>
      <dsp:style>
        <a:lnRef idx="2">
          <a:schemeClr val="lt1"/>
        </a:lnRef>
        <a:fillRef idx="1">
          <a:schemeClr val="accent2">
            <a:hueOff val="4680000"/>
            <a:satOff val="-5881"/>
            <a:lumOff val="1176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10800000" lIns="642173" tIns="64769" rIns="120904" bIns="64769" anchor="ctr"/>
        <a:lstStyle>
          <a:lvl1pPr algn="ctr">
            <a:defRPr sz="1700"/>
          </a:lvl1pPr>
          <a:lvl2pPr marL="114300" indent="-114300" algn="ctr">
            <a:defRPr sz="1300"/>
          </a:lvl2pPr>
          <a:lvl3pPr marL="228600" indent="-114300" algn="ctr">
            <a:defRPr sz="1300"/>
          </a:lvl3pPr>
          <a:lvl4pPr marL="342900" indent="-114300" algn="ctr">
            <a:defRPr sz="1300"/>
          </a:lvl4pPr>
          <a:lvl5pPr marL="457200" indent="-114300" algn="ctr">
            <a:defRPr sz="1300"/>
          </a:lvl5pPr>
          <a:lvl6pPr marL="571500" indent="-114300" algn="ctr">
            <a:defRPr sz="1300"/>
          </a:lvl6pPr>
          <a:lvl7pPr marL="685800" indent="-114300" algn="ctr">
            <a:defRPr sz="1300"/>
          </a:lvl7pPr>
          <a:lvl8pPr marL="800100" indent="-114300" algn="ctr">
            <a:defRPr sz="1300"/>
          </a:lvl8pPr>
          <a:lvl9pPr marL="914400" indent="-114300" algn="ctr">
            <a:defRPr sz="1300"/>
          </a:lvl9pPr>
        </a:lstStyle>
        <a:p>
          <a:pPr lvl="0" algn="l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可侵犯颌下腺、舌下腺、睾丸、卵巢及中枢神经系统等，引起化脓性炎症病变，易并发出现生殖器官炎症、脑膜炎、心肌炎、肾炎、胰腺炎等</a:t>
          </a:r>
          <a:endParaRPr lang="zh-CN" dirty="0"/>
        </a:p>
      </dsp:txBody>
      <dsp:txXfrm rot="10800000">
        <a:off x="1538260" y="1568971"/>
        <a:ext cx="4723990" cy="1456267"/>
      </dsp:txXfrm>
    </dsp:sp>
    <dsp:sp modelId="{9DA5B947-8FA4-4D8F-82CA-558AED435062}">
      <dsp:nvSpPr>
        <dsp:cNvPr id="5" name="椭圆 4"/>
        <dsp:cNvSpPr/>
      </dsp:nvSpPr>
      <dsp:spPr bwMode="white">
        <a:xfrm>
          <a:off x="888357" y="1648741"/>
          <a:ext cx="1456267" cy="1456267"/>
        </a:xfrm>
        <a:prstGeom prst="ellipse">
          <a:avLst/>
        </a:prstGeom>
        <a:blipFill rotWithShape="1">
          <a:blip r:embed="rId2"/>
          <a:stretch>
            <a:fillRect/>
          </a:stretch>
        </a:blipFill>
      </dsp:spPr>
      <dsp:style>
        <a:lnRef idx="2">
          <a:schemeClr val="lt1"/>
        </a:lnRef>
        <a:fillRef idx="1">
          <a:schemeClr val="accent2">
            <a:tint val="50000"/>
            <a:hueOff val="4980000"/>
            <a:satOff val="-4705"/>
            <a:lumOff val="0"/>
            <a:alpha val="100000"/>
          </a:schemeClr>
        </a:fillRef>
        <a:effectRef idx="0">
          <a:scrgbClr r="0" g="0" b="0"/>
        </a:effectRef>
        <a:fontRef idx="minor"/>
      </dsp:style>
      <dsp:txXfrm>
        <a:off x="888357" y="1648741"/>
        <a:ext cx="1456267" cy="14562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624736" cy="3273227"/>
        <a:chOff x="0" y="0"/>
        <a:chExt cx="6624736" cy="3273227"/>
      </a:xfrm>
    </dsp:grpSpPr>
    <dsp:sp modelId="{2B7B5AD0-9068-4F10-BB3D-726E95AE2EA0}">
      <dsp:nvSpPr>
        <dsp:cNvPr id="4" name="空心弧 3"/>
        <dsp:cNvSpPr/>
      </dsp:nvSpPr>
      <dsp:spPr bwMode="white">
        <a:xfrm>
          <a:off x="-3669572" y="-580995"/>
          <a:ext cx="4435217" cy="4435217"/>
        </a:xfrm>
        <a:prstGeom prst="blockArc">
          <a:avLst>
            <a:gd name="adj1" fmla="val 18900000"/>
            <a:gd name="adj2" fmla="val 2700000"/>
            <a:gd name="adj3" fmla="val 409"/>
          </a:avLst>
        </a:prstGeom>
      </dsp:spPr>
      <dsp:style>
        <a:lnRef idx="2">
          <a:schemeClr val="accent6"/>
        </a:lnRef>
        <a:fillRef idx="0">
          <a:schemeClr val="accent6">
            <a:tint val="90000"/>
          </a:schemeClr>
        </a:fillRef>
        <a:effectRef idx="0">
          <a:scrgbClr r="0" g="0" b="0"/>
        </a:effectRef>
        <a:fontRef idx="minor"/>
      </dsp:style>
      <dsp:txXfrm>
        <a:off x="-3669572" y="-580995"/>
        <a:ext cx="4435217" cy="4435217"/>
      </dsp:txXfrm>
    </dsp:sp>
    <dsp:sp modelId="{18C7CF0B-833D-437E-84CC-53C4116AAD12}">
      <dsp:nvSpPr>
        <dsp:cNvPr id="7" name="矩形 6"/>
        <dsp:cNvSpPr/>
      </dsp:nvSpPr>
      <dsp:spPr bwMode="white">
        <a:xfrm>
          <a:off x="618967" y="467613"/>
          <a:ext cx="6005769" cy="935095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4223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mtClean="0"/>
            <a:t>通过飞沫传播，也可通过直接接触、唾液污染食具和玩具等途径传播。</a:t>
          </a:r>
          <a:endParaRPr lang="zh-CN"/>
        </a:p>
      </dsp:txBody>
      <dsp:txXfrm>
        <a:off x="618967" y="467613"/>
        <a:ext cx="6005769" cy="935095"/>
      </dsp:txXfrm>
    </dsp:sp>
    <dsp:sp modelId="{F0F4C569-6EC5-4526-AFCF-B513ED053FA8}">
      <dsp:nvSpPr>
        <dsp:cNvPr id="8" name="椭圆 7"/>
        <dsp:cNvSpPr/>
      </dsp:nvSpPr>
      <dsp:spPr bwMode="white">
        <a:xfrm>
          <a:off x="34533" y="350726"/>
          <a:ext cx="1168869" cy="1168869"/>
        </a:xfrm>
        <a:prstGeom prst="ellipse">
          <a:avLst/>
        </a:prstGeom>
        <a:blipFill rotWithShape="0">
          <a:blip r:embed="rId1"/>
          <a:stretch>
            <a:fillRect/>
          </a:stretch>
        </a:blipFill>
      </dsp:spPr>
      <dsp:style>
        <a:lnRef idx="2">
          <a:schemeClr val="accent5">
            <a:hueOff val="0"/>
            <a:satOff val="0"/>
            <a:lumOff val="0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4533" y="350726"/>
        <a:ext cx="1168869" cy="1168869"/>
      </dsp:txXfrm>
    </dsp:sp>
    <dsp:sp modelId="{ABF57C15-70A5-4B25-900A-B8E7C8715C6F}">
      <dsp:nvSpPr>
        <dsp:cNvPr id="9" name="矩形 8"/>
        <dsp:cNvSpPr/>
      </dsp:nvSpPr>
      <dsp:spPr bwMode="white">
        <a:xfrm>
          <a:off x="618967" y="1870518"/>
          <a:ext cx="6005769" cy="935095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-9900000"/>
            <a:satOff val="40000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lIns="742232" tIns="66040" rIns="66040" bIns="66040" anchor="ctr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一般潜伏期为</a:t>
          </a:r>
          <a:r>
            <a:rPr lang="en-US" dirty="0" smtClean="0"/>
            <a:t>12</a:t>
          </a:r>
          <a:r>
            <a:rPr lang="zh-CN" dirty="0" smtClean="0"/>
            <a:t>到</a:t>
          </a:r>
          <a:r>
            <a:rPr lang="en-US" dirty="0" smtClean="0"/>
            <a:t>22</a:t>
          </a:r>
          <a:r>
            <a:rPr lang="zh-CN" dirty="0" smtClean="0"/>
            <a:t>天，传染期为腮腺肿大前</a:t>
          </a:r>
          <a:r>
            <a:rPr lang="en-US" dirty="0" smtClean="0"/>
            <a:t>24</a:t>
          </a:r>
          <a:r>
            <a:rPr lang="zh-CN" dirty="0" smtClean="0"/>
            <a:t>小时到消肿后</a:t>
          </a:r>
          <a:r>
            <a:rPr lang="en-US" dirty="0" smtClean="0"/>
            <a:t>3</a:t>
          </a:r>
          <a:r>
            <a:rPr lang="zh-CN" dirty="0" smtClean="0"/>
            <a:t>天</a:t>
          </a:r>
          <a:r>
            <a:rPr lang="zh-CN" altLang="en-US" dirty="0" smtClean="0"/>
            <a:t>。</a:t>
          </a:r>
          <a:endParaRPr lang="zh-CN" dirty="0"/>
        </a:p>
      </dsp:txBody>
      <dsp:txXfrm>
        <a:off x="618967" y="1870518"/>
        <a:ext cx="6005769" cy="935095"/>
      </dsp:txXfrm>
    </dsp:sp>
    <dsp:sp modelId="{93B6AB03-FDA3-485A-8D9F-2C1BC617CA36}">
      <dsp:nvSpPr>
        <dsp:cNvPr id="10" name="椭圆 9"/>
        <dsp:cNvSpPr/>
      </dsp:nvSpPr>
      <dsp:spPr bwMode="white">
        <a:xfrm>
          <a:off x="34533" y="1753631"/>
          <a:ext cx="1168869" cy="1168869"/>
        </a:xfrm>
        <a:prstGeom prst="ellipse">
          <a:avLst/>
        </a:prstGeom>
        <a:blipFill rotWithShape="0">
          <a:blip r:embed="rId2"/>
          <a:stretch>
            <a:fillRect/>
          </a:stretch>
        </a:blipFill>
      </dsp:spPr>
      <dsp:style>
        <a:lnRef idx="2">
          <a:schemeClr val="accent5">
            <a:hueOff val="-9900000"/>
            <a:satOff val="40000"/>
            <a:lumOff val="8627"/>
            <a:alpha val="100000"/>
          </a:schemeClr>
        </a:lnRef>
        <a:fillRef idx="1">
          <a:schemeClr val="lt1"/>
        </a:fillRef>
        <a:effectRef idx="0">
          <a:scrgbClr r="0" g="0" b="0"/>
        </a:effectRef>
        <a:fontRef idx="minor"/>
      </dsp:style>
      <dsp:txXfrm>
        <a:off x="34533" y="1753631"/>
        <a:ext cx="1168869" cy="1168869"/>
      </dsp:txXfrm>
    </dsp:sp>
    <dsp:sp modelId="{6EA315ED-7E61-4748-9A21-21660952426F}">
      <dsp:nvSpPr>
        <dsp:cNvPr id="3" name="矩形 2" hidden="1"/>
        <dsp:cNvSpPr/>
      </dsp:nvSpPr>
      <dsp:spPr bwMode="white">
        <a:xfrm>
          <a:off x="85394" y="63255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5394" y="63255"/>
        <a:ext cx="36000" cy="36000"/>
      </dsp:txXfrm>
    </dsp:sp>
    <dsp:sp modelId="{2376F1D8-51D3-492F-B474-D08A5D1BE713}">
      <dsp:nvSpPr>
        <dsp:cNvPr id="5" name="矩形 4" hidden="1"/>
        <dsp:cNvSpPr/>
      </dsp:nvSpPr>
      <dsp:spPr bwMode="white">
        <a:xfrm>
          <a:off x="729645" y="1618614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729645" y="1618614"/>
        <a:ext cx="36000" cy="36000"/>
      </dsp:txXfrm>
    </dsp:sp>
    <dsp:sp modelId="{801E279C-51D4-4763-A3C0-376F15CD085B}">
      <dsp:nvSpPr>
        <dsp:cNvPr id="6" name="矩形 5" hidden="1"/>
        <dsp:cNvSpPr/>
      </dsp:nvSpPr>
      <dsp:spPr bwMode="white">
        <a:xfrm>
          <a:off x="85394" y="3173972"/>
          <a:ext cx="36000" cy="36000"/>
        </a:xfrm>
        <a:prstGeom prst="rect">
          <a:avLst/>
        </a:prstGeom>
      </dsp:spPr>
      <dsp:style>
        <a:lnRef idx="2">
          <a:schemeClr val="lt1"/>
        </a:lnRef>
        <a:fillRef idx="1">
          <a:schemeClr val="accent5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Xfrm>
        <a:off x="85394" y="3173972"/>
        <a:ext cx="36000" cy="3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stBulletLvl" val="2"/>
              <dgm:param type="txAnchorHorzCh" val="ctr"/>
              <dgm:param type="txAnchorVert" val="mid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type="homePlate" r:blip="" rot="180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srcNode" val="srcNode"/>
            <dgm:param type="dstNode" val="dstNode"/>
            <dgm:param type="endSty" val="noArr"/>
            <dgm:param type="connRout" val="curve"/>
            <dgm:param type="begPts" val="ctr"/>
            <dgm:param type="endPts" val="ct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29761" y="9386364"/>
            <a:ext cx="2929837" cy="494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09101-A397-43E5-9330-F3D6439075B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1" Type="http://schemas.openxmlformats.org/officeDocument/2006/relationships/oleObject" Target="../embeddings/Document1.doc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image" Target="../media/image2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/>
            <a:endParaRPr lang="en-US" altLang="zh-CN" sz="5400" b="1" dirty="0" smtClean="0"/>
          </a:p>
          <a:p>
            <a:pPr algn="ctr"/>
            <a:endParaRPr lang="en-US" altLang="zh-CN" sz="5400" b="1" dirty="0"/>
          </a:p>
          <a:p>
            <a:pPr marL="0" indent="0" algn="ctr">
              <a:buNone/>
            </a:pPr>
            <a:r>
              <a:rPr lang="zh-CN" altLang="zh-CN" sz="5400" b="1" dirty="0" smtClean="0"/>
              <a:t>春季</a:t>
            </a:r>
            <a:r>
              <a:rPr lang="zh-CN" altLang="zh-CN" sz="5400" b="1" dirty="0" smtClean="0"/>
              <a:t>常见传染病</a:t>
            </a:r>
            <a:endParaRPr lang="en-US" altLang="zh-CN" sz="5400" b="1" dirty="0" smtClean="0"/>
          </a:p>
          <a:p>
            <a:pPr marL="0" indent="0" algn="ctr">
              <a:buNone/>
            </a:pPr>
            <a:r>
              <a:rPr lang="zh-CN" altLang="zh-CN" sz="5400" b="1" dirty="0" smtClean="0"/>
              <a:t>预防</a:t>
            </a:r>
            <a:r>
              <a:rPr lang="zh-CN" altLang="zh-CN" sz="5400" b="1" dirty="0"/>
              <a:t>知识</a:t>
            </a:r>
            <a:r>
              <a:rPr lang="en-US" altLang="zh-CN" sz="5400" dirty="0"/>
              <a:t> </a:t>
            </a:r>
            <a:endParaRPr lang="en-US" altLang="zh-CN" sz="5400" dirty="0"/>
          </a:p>
          <a:p>
            <a:pPr marL="0" indent="0" algn="ctr">
              <a:buNone/>
            </a:pPr>
            <a:endParaRPr lang="zh-CN" altLang="en-US" sz="2000" dirty="0"/>
          </a:p>
          <a:p>
            <a:pPr marL="0" indent="0" algn="ctr">
              <a:buNone/>
            </a:pPr>
            <a:endParaRPr lang="zh-CN" altLang="en-US" sz="2000" dirty="0"/>
          </a:p>
          <a:p>
            <a:pPr marL="0" indent="0" algn="ctr">
              <a:buNone/>
            </a:pPr>
            <a:endParaRPr lang="zh-CN" altLang="en-US" sz="2000" dirty="0"/>
          </a:p>
          <a:p>
            <a:pPr marL="0" indent="0" algn="ctr">
              <a:buNone/>
            </a:pPr>
            <a:r>
              <a:rPr lang="zh-CN" altLang="en-US" sz="2000" dirty="0"/>
              <a:t>盐津县疾病预防控制中心</a:t>
            </a:r>
            <a:r>
              <a:rPr lang="en-US" altLang="zh-CN" sz="2000" dirty="0"/>
              <a:t>        </a:t>
            </a:r>
            <a:r>
              <a:rPr lang="zh-CN" altLang="en-US" sz="2000" dirty="0"/>
              <a:t>黄天亭</a:t>
            </a:r>
            <a:endParaRPr lang="zh-CN" altLang="zh-CN" sz="2000" dirty="0"/>
          </a:p>
          <a:p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2100929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水痘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                                                                                                      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                      </a:t>
            </a:r>
            <a:r>
              <a:rPr lang="zh-CN" altLang="zh-CN" dirty="0" smtClean="0"/>
              <a:t>水痘</a:t>
            </a:r>
            <a:r>
              <a:rPr lang="zh-CN" altLang="zh-CN" dirty="0"/>
              <a:t>由水痘</a:t>
            </a:r>
            <a:r>
              <a:rPr lang="zh-CN" altLang="zh-CN" dirty="0" smtClean="0"/>
              <a:t>带状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zh-CN" altLang="zh-CN" dirty="0" smtClean="0"/>
              <a:t>疱疹病毒</a:t>
            </a:r>
            <a:r>
              <a:rPr lang="en-US" altLang="zh-CN" dirty="0" smtClean="0"/>
              <a:t>                 </a:t>
            </a:r>
            <a:r>
              <a:rPr lang="zh-CN" altLang="zh-CN" dirty="0" smtClean="0"/>
              <a:t>感染</a:t>
            </a:r>
            <a:r>
              <a:rPr lang="zh-CN" altLang="zh-CN" dirty="0"/>
              <a:t>引起</a:t>
            </a:r>
            <a:r>
              <a:rPr lang="zh-CN" altLang="zh-CN" dirty="0" smtClean="0"/>
              <a:t>的急性传染病。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水痘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683568" y="2636912"/>
          <a:ext cx="72728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预防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95536" y="1988840"/>
          <a:ext cx="8291264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2623369" cy="244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流行性腮腺炎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              </a:t>
            </a:r>
            <a:r>
              <a:rPr lang="zh-CN" altLang="zh-CN" dirty="0" smtClean="0"/>
              <a:t>流行性腮腺炎是</a:t>
            </a:r>
            <a:r>
              <a:rPr lang="en-US" altLang="zh-CN" dirty="0"/>
              <a:t> </a:t>
            </a:r>
            <a:r>
              <a:rPr lang="en-US" altLang="zh-CN" dirty="0" smtClean="0"/>
              <a:t>              </a:t>
            </a:r>
            <a:r>
              <a:rPr lang="zh-CN" altLang="zh-CN" dirty="0" smtClean="0"/>
              <a:t>由腮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腺炎</a:t>
            </a:r>
            <a:r>
              <a:rPr lang="zh-CN" altLang="zh-CN" dirty="0"/>
              <a:t>病毒</a:t>
            </a:r>
            <a:r>
              <a:rPr lang="zh-CN" altLang="zh-CN" dirty="0" smtClean="0"/>
              <a:t>引起的一种</a:t>
            </a:r>
            <a:r>
              <a:rPr lang="en-US" altLang="zh-CN" dirty="0"/>
              <a:t> </a:t>
            </a:r>
            <a:r>
              <a:rPr lang="en-US" altLang="zh-CN" dirty="0" smtClean="0"/>
              <a:t>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</a:t>
            </a:r>
            <a:r>
              <a:rPr lang="zh-CN" altLang="zh-CN" dirty="0" smtClean="0"/>
              <a:t>急性呼吸道传染</a:t>
            </a:r>
            <a:r>
              <a:rPr lang="zh-CN" altLang="en-US" dirty="0" smtClean="0"/>
              <a:t>，                    </a:t>
            </a:r>
            <a:r>
              <a:rPr lang="zh-CN" altLang="zh-CN" dirty="0" smtClean="0"/>
              <a:t>俗称</a:t>
            </a:r>
            <a:r>
              <a:rPr lang="zh-CN" altLang="en-US" dirty="0" smtClean="0"/>
              <a:t>大耳巴</a:t>
            </a:r>
            <a:r>
              <a:rPr lang="zh-CN" altLang="zh-CN" dirty="0" smtClean="0"/>
              <a:t>，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</a:t>
            </a:r>
            <a:r>
              <a:rPr lang="zh-CN" altLang="zh-CN" dirty="0" smtClean="0"/>
              <a:t>秋冬</a:t>
            </a:r>
            <a:r>
              <a:rPr lang="zh-CN" altLang="zh-CN" dirty="0"/>
              <a:t>和春季高发。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流行性腮腺炎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115695" y="2564765"/>
          <a:ext cx="7103745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流行性腮腺炎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115616" y="2852936"/>
          <a:ext cx="6624736" cy="327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预防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99592" y="2060848"/>
          <a:ext cx="7056784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990" y="14605"/>
            <a:ext cx="8258810" cy="6111875"/>
          </a:xfrm>
        </p:spPr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 algn="ctr">
              <a:buNone/>
            </a:pPr>
            <a:endParaRPr lang="zh-CN" altLang="en-US" sz="3600"/>
          </a:p>
          <a:p>
            <a:pPr marL="0" indent="0" algn="ctr">
              <a:buNone/>
            </a:pPr>
            <a:r>
              <a:rPr lang="zh-CN" altLang="en-US" sz="5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为什么接种疫苗？</a:t>
            </a:r>
            <a:endParaRPr lang="zh-CN" altLang="en-US" sz="5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13510" y="1628775"/>
            <a:ext cx="6017260" cy="9988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pPr algn="ctr"/>
            <a:r>
              <a:rPr lang="zh-CN" altLang="en-US" sz="5400" b="1">
                <a:solidFill>
                  <a:schemeClr val="accent3"/>
                </a:solidFill>
                <a:effectLst/>
              </a:rPr>
              <a:t>接种过疫苗吗？</a:t>
            </a:r>
            <a:endParaRPr lang="zh-CN" altLang="en-US" sz="5400" b="1"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r>
              <a:rPr lang="en-US" altLang="zh-CN"/>
              <a:t>         </a:t>
            </a:r>
            <a:endParaRPr lang="zh-CN" altLang="en-US"/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521460" y="2561273"/>
          <a:ext cx="6547485" cy="2672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" imgW="5857875" imgH="2390775" progId="Word.Document.8">
                  <p:embed/>
                </p:oleObj>
              </mc:Choice>
              <mc:Fallback>
                <p:oleObj name="" r:id="rId1" imgW="5857875" imgH="2390775" progId="Word.Document.8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1460" y="2561273"/>
                        <a:ext cx="6547485" cy="2672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750" y="764223"/>
            <a:ext cx="8229600" cy="1143000"/>
          </a:xfrm>
        </p:spPr>
        <p:txBody>
          <a:bodyPr/>
          <a:p>
            <a:r>
              <a:rPr lang="zh-CN" altLang="en-US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疫苗的分类</a:t>
            </a:r>
            <a:endParaRPr lang="zh-CN" altLang="en-US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免疫规划疫苗（免费</a:t>
            </a:r>
            <a:r>
              <a:rPr lang="en-US" altLang="zh-CN"/>
              <a:t> 11</a:t>
            </a:r>
            <a:r>
              <a:rPr lang="zh-CN" altLang="en-US"/>
              <a:t>种）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r>
              <a:rPr lang="zh-CN" altLang="en-US"/>
              <a:t>非免疫规划疫苗（</a:t>
            </a:r>
            <a:r>
              <a:rPr lang="zh-CN" altLang="en-US"/>
              <a:t>自费）</a:t>
            </a:r>
            <a:endParaRPr lang="zh-CN" altLang="en-US"/>
          </a:p>
        </p:txBody>
      </p:sp>
      <p:pic>
        <p:nvPicPr>
          <p:cNvPr id="4" name="图片 3" descr="微信图片_202304061059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8080" y="3792220"/>
            <a:ext cx="3240405" cy="22637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 sz="4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>
              <a:buNone/>
            </a:pPr>
            <a:r>
              <a:rPr lang="zh-CN" altLang="en-US" sz="4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altLang="zh-CN" sz="4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zh-CN" altLang="en-US" sz="440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同学们都知道哪些传染病？</a:t>
            </a:r>
            <a:endParaRPr lang="zh-CN" altLang="en-US" sz="440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95" y="835978"/>
            <a:ext cx="8229600" cy="1143000"/>
          </a:xfrm>
        </p:spPr>
        <p:txBody>
          <a:bodyPr/>
          <a:p>
            <a:r>
              <a:rPr lang="zh-CN" altLang="en-US" sz="320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免疫规划疫苗可预防疾病</a:t>
            </a:r>
            <a:endParaRPr lang="zh-CN" altLang="en-US" sz="320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466850" y="1793875"/>
            <a:ext cx="5995670" cy="3891915"/>
          </a:xfrm>
        </p:spPr>
        <p:txBody>
          <a:bodyPr/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乙肝、结核、脊髓灰质炎、百日咳、白喉、破伤风、流行性脑膜炎、乙型脑炎、甲肝、麻疹、风疹、腮腺炎</a:t>
            </a:r>
            <a:r>
              <a:rPr lang="en-US" altLang="zh-CN"/>
              <a:t>12</a:t>
            </a:r>
            <a:r>
              <a:rPr lang="zh-CN" altLang="en-US"/>
              <a:t>种</a:t>
            </a:r>
            <a:r>
              <a:rPr lang="zh-CN" altLang="en-US"/>
              <a:t>传染病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012180" y="3860800"/>
            <a:ext cx="2440305" cy="2315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extLst>
                                      <p:ext uri="{505F2C04-C923-438B-8C0F-E0CD2BADF298}">
                                        <wppc:dynamicDigit xmlns:wppc="http://www.wps.cn/officeDocument/PresentationCustomData" type="0">
                                          <p:anim to="" calcmode="lin" valueType="num">
                                            <p:cBhvr>
                                              <p:cTn id="23" dur="2000" fill="hold"/>
                                              <p:tgtEl>
                                                <p:spTgt spid="3">
                                                  <p:txEl>
                                                    <p:pRg st="1" end="1"/>
                                                  </p:txEl>
                                                </p:spTgt>
                                              </p:tgtEl>
                                              <p:attrNameLst>
                                                <p:attrName>num.show</p:attrName>
                                              </p:attrNameLst>
                                            </p:cBhvr>
                                            <p:tavLst>
                                              <p:tav tm="0">
                                                <p:val>
                                                  <p:fltVal val="0"/>
                                                </p:val>
                                              </p:tav>
                                              <p:tav tm="100000">
                                                <p:val>
                                                  <p:strVal val="#ppt_v"/>
                                                </p:val>
                                              </p:tav>
                                            </p:tavLst>
                                          </p:anim>
                                        </wppc:dynamicDigit>
                                      </p:ext>
                                    </p:extLs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altLang="zh-CN" sz="6600" dirty="0" smtClean="0"/>
          </a:p>
          <a:p>
            <a:pPr marL="0" indent="0" algn="ctr">
              <a:buNone/>
            </a:pPr>
            <a:r>
              <a:rPr lang="zh-CN" altLang="en-US" sz="6600" dirty="0" smtClean="0"/>
              <a:t>    谢谢！</a:t>
            </a:r>
            <a:endParaRPr lang="zh-CN" alt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CN" b="1" dirty="0"/>
              <a:t>流行性感冒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755576" y="2636912"/>
          <a:ext cx="7488832" cy="3124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 b="1" dirty="0">
                <a:sym typeface="+mn-ea"/>
              </a:rPr>
              <a:t>流行性感冒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    </a:t>
            </a:r>
            <a:r>
              <a:rPr lang="zh-CN" altLang="en-US"/>
              <a:t>可</a:t>
            </a:r>
            <a:r>
              <a:rPr lang="zh-CN" altLang="en-US"/>
              <a:t>分为甲、乙、丙、丁四型</a:t>
            </a:r>
            <a:endParaRPr lang="zh-CN" altLang="en-US"/>
          </a:p>
          <a:p>
            <a:pPr marL="0" indent="0">
              <a:buNone/>
            </a:pPr>
            <a:r>
              <a:rPr lang="en-US" altLang="zh-CN"/>
              <a:t>   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        </a:t>
            </a:r>
            <a:r>
              <a:rPr lang="zh-CN" altLang="en-US"/>
              <a:t>感染人的主要是甲型流感病毒</a:t>
            </a:r>
            <a:r>
              <a:rPr lang="zh-CN" altLang="en-US"/>
              <a:t>和乙型流感病毒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流行性感冒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 smtClean="0"/>
          </a:p>
          <a:p>
            <a:pPr marL="0" indent="0">
              <a:buNone/>
            </a:pPr>
            <a:endParaRPr lang="zh-CN" altLang="zh-CN" dirty="0"/>
          </a:p>
          <a:p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1043608" y="2924944"/>
          <a:ext cx="7056784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预防</a:t>
            </a:r>
            <a:endParaRPr lang="zh-CN" altLang="en-US" dirty="0"/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"/>
            <a:ext cx="5436714" cy="1412776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</p:pic>
      <p:pic>
        <p:nvPicPr>
          <p:cNvPr id="3" name="图片 2" descr="截图2023040411250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705" y="1838960"/>
            <a:ext cx="1449705" cy="150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麻疹</a:t>
            </a:r>
            <a:endParaRPr lang="zh-CN" altLang="en-US" b="1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827584" y="2060848"/>
          <a:ext cx="720080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78388"/>
            <a:ext cx="3406711" cy="2091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b="1" dirty="0"/>
              <a:t>麻疹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   </a:t>
            </a:r>
            <a:r>
              <a:rPr lang="zh-CN" altLang="zh-CN" dirty="0" smtClean="0"/>
              <a:t>麻疹通过呼吸道飞沫传播，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zh-CN" dirty="0" smtClean="0"/>
              <a:t>病人是唯一传染病，患病后可获得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zh-CN" dirty="0" smtClean="0"/>
              <a:t>持久免疫力。</a:t>
            </a:r>
            <a:endParaRPr lang="zh-CN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dirty="0"/>
              <a:t> 预防</a:t>
            </a:r>
            <a:endParaRPr lang="zh-CN" altLang="en-US" dirty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idx="1"/>
          </p:nvPr>
        </p:nvGraphicFramePr>
        <p:xfrm>
          <a:off x="755576" y="2492896"/>
          <a:ext cx="7056784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DIAGRAM_MODELTYPE" val="dynamicNum"/>
  <p:tag name="KSO_WM_BEAUTIFY_FLAG" val="#wm#"/>
  <p:tag name="KSO_WM_UNIT_TYPE" val="ζ_h_f"/>
  <p:tag name="KSO_WM_UNIT_DYNMNUM_TYPE" val="1"/>
  <p:tag name="KSO_WM_DYNAMICNUM_SPEED" val="3"/>
  <p:tag name="KSO_WM_UNIT_DYNMNUM_DGM_ANIMTYPE" val="5"/>
  <p:tag name="KSO_WM_UNIT_INDEX" val="1680750712836_1_1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c997a548-bdd4-4b04-a302-58a244fae466"/>
  <p:tag name="COMMONDATA" val="eyJoZGlkIjoiYmRjNzdlZGNmYTRjYjU5NWM4ZDMxYzdkOTdiMmM4MD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WPS 演示</Application>
  <PresentationFormat>全屏显示(4:3)</PresentationFormat>
  <Paragraphs>93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Calibri</vt:lpstr>
      <vt:lpstr>微软雅黑</vt:lpstr>
      <vt:lpstr>Arial Unicode MS</vt:lpstr>
      <vt:lpstr>Segoe Print</vt:lpstr>
      <vt:lpstr>Office 主题</vt:lpstr>
      <vt:lpstr>Word.Document.8</vt:lpstr>
      <vt:lpstr>PowerPoint 演示文稿</vt:lpstr>
      <vt:lpstr>PowerPoint 演示文稿</vt:lpstr>
      <vt:lpstr>流行性感冒</vt:lpstr>
      <vt:lpstr>流行性感冒</vt:lpstr>
      <vt:lpstr>流行性感冒</vt:lpstr>
      <vt:lpstr>预防</vt:lpstr>
      <vt:lpstr>麻疹</vt:lpstr>
      <vt:lpstr>麻疹</vt:lpstr>
      <vt:lpstr> 预防</vt:lpstr>
      <vt:lpstr>水痘</vt:lpstr>
      <vt:lpstr>水痘</vt:lpstr>
      <vt:lpstr>预防</vt:lpstr>
      <vt:lpstr>流行性腮腺炎</vt:lpstr>
      <vt:lpstr>流行性腮腺炎</vt:lpstr>
      <vt:lpstr>流行性腮腺炎</vt:lpstr>
      <vt:lpstr>预防</vt:lpstr>
      <vt:lpstr>PowerPoint 演示文稿</vt:lpstr>
      <vt:lpstr>PowerPoint 演示文稿</vt:lpstr>
      <vt:lpstr>疫苗的分类</vt:lpstr>
      <vt:lpstr>免疫规划疫苗可预防疾病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yjdn</dc:creator>
  <cp:lastModifiedBy>ᆺ超心理挑戰強物理</cp:lastModifiedBy>
  <cp:revision>102</cp:revision>
  <cp:lastPrinted>2016-12-08T07:57:00Z</cp:lastPrinted>
  <dcterms:created xsi:type="dcterms:W3CDTF">2016-11-22T01:30:00Z</dcterms:created>
  <dcterms:modified xsi:type="dcterms:W3CDTF">2023-08-21T03:23:22Z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92D6B00DA6EB49A6B034CEDC9CC81019_13</vt:lpwstr>
  </property>
  <property fmtid="{D5CDD505-2E9C-101B-9397-08002B2CF9AE}" pid="3" name="KSOProductBuildVer">
    <vt:lpwstr>2052-11.1.0.14650</vt:lpwstr>
  </property>
</Properties>
</file>